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30"/>
  </p:notesMasterIdLst>
  <p:sldIdLst>
    <p:sldId id="6562" r:id="rId6"/>
    <p:sldId id="6636" r:id="rId7"/>
    <p:sldId id="6647" r:id="rId8"/>
    <p:sldId id="6643" r:id="rId9"/>
    <p:sldId id="6640" r:id="rId10"/>
    <p:sldId id="6648" r:id="rId11"/>
    <p:sldId id="6639" r:id="rId12"/>
    <p:sldId id="6649" r:id="rId13"/>
    <p:sldId id="6646" r:id="rId14"/>
    <p:sldId id="6650" r:id="rId15"/>
    <p:sldId id="6652" r:id="rId16"/>
    <p:sldId id="6641" r:id="rId17"/>
    <p:sldId id="6642" r:id="rId18"/>
    <p:sldId id="6645" r:id="rId19"/>
    <p:sldId id="6651" r:id="rId20"/>
    <p:sldId id="6634" r:id="rId21"/>
    <p:sldId id="558" r:id="rId22"/>
    <p:sldId id="6623" r:id="rId23"/>
    <p:sldId id="6644" r:id="rId24"/>
    <p:sldId id="6653" r:id="rId25"/>
    <p:sldId id="6654" r:id="rId26"/>
    <p:sldId id="6655" r:id="rId27"/>
    <p:sldId id="6638"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ger, Markus" initials="KM" lastIdx="1" clrIdx="0">
    <p:extLst>
      <p:ext uri="{19B8F6BF-5375-455C-9EA6-DF929625EA0E}">
        <p15:presenceInfo xmlns:p15="http://schemas.microsoft.com/office/powerpoint/2012/main" userId="Kuger, Mark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9C21D-62CD-43CD-8FA7-6E2AD7CE6C2C}" v="4" dt="2020-06-18T12:29:34.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0" d="100"/>
          <a:sy n="60" d="100"/>
        </p:scale>
        <p:origin x="90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ger, Markus" userId="088435f4-73a9-4798-939b-c4b2dda9f183" providerId="ADAL" clId="{8439C21D-62CD-43CD-8FA7-6E2AD7CE6C2C}"/>
    <pc:docChg chg="custSel addSld delSld modSld">
      <pc:chgData name="Kuger, Markus" userId="088435f4-73a9-4798-939b-c4b2dda9f183" providerId="ADAL" clId="{8439C21D-62CD-43CD-8FA7-6E2AD7CE6C2C}" dt="2020-06-18T12:29:59.585" v="207" actId="255"/>
      <pc:docMkLst>
        <pc:docMk/>
      </pc:docMkLst>
      <pc:sldChg chg="addSp delSp modSp">
        <pc:chgData name="Kuger, Markus" userId="088435f4-73a9-4798-939b-c4b2dda9f183" providerId="ADAL" clId="{8439C21D-62CD-43CD-8FA7-6E2AD7CE6C2C}" dt="2020-06-18T12:29:59.585" v="207" actId="255"/>
        <pc:sldMkLst>
          <pc:docMk/>
          <pc:sldMk cId="3146393947" sldId="6636"/>
        </pc:sldMkLst>
        <pc:spChg chg="mod">
          <ac:chgData name="Kuger, Markus" userId="088435f4-73a9-4798-939b-c4b2dda9f183" providerId="ADAL" clId="{8439C21D-62CD-43CD-8FA7-6E2AD7CE6C2C}" dt="2020-06-18T12:26:19.372" v="10" actId="20577"/>
          <ac:spMkLst>
            <pc:docMk/>
            <pc:sldMk cId="3146393947" sldId="6636"/>
            <ac:spMk id="2" creationId="{B0633157-204C-4DB4-82B3-8164BA19DF0E}"/>
          </ac:spMkLst>
        </pc:spChg>
        <pc:spChg chg="add mod">
          <ac:chgData name="Kuger, Markus" userId="088435f4-73a9-4798-939b-c4b2dda9f183" providerId="ADAL" clId="{8439C21D-62CD-43CD-8FA7-6E2AD7CE6C2C}" dt="2020-06-18T12:29:59.585" v="207" actId="255"/>
          <ac:spMkLst>
            <pc:docMk/>
            <pc:sldMk cId="3146393947" sldId="6636"/>
            <ac:spMk id="3" creationId="{C56B360C-0C56-4334-AB0C-4218B6EB1A3F}"/>
          </ac:spMkLst>
        </pc:spChg>
        <pc:picChg chg="del">
          <ac:chgData name="Kuger, Markus" userId="088435f4-73a9-4798-939b-c4b2dda9f183" providerId="ADAL" clId="{8439C21D-62CD-43CD-8FA7-6E2AD7CE6C2C}" dt="2020-06-18T12:25:59.195" v="3" actId="478"/>
          <ac:picMkLst>
            <pc:docMk/>
            <pc:sldMk cId="3146393947" sldId="6636"/>
            <ac:picMk id="7" creationId="{12DA665B-33BA-44AE-BE74-E078285A380A}"/>
          </ac:picMkLst>
        </pc:picChg>
      </pc:sldChg>
      <pc:sldChg chg="add del">
        <pc:chgData name="Kuger, Markus" userId="088435f4-73a9-4798-939b-c4b2dda9f183" providerId="ADAL" clId="{8439C21D-62CD-43CD-8FA7-6E2AD7CE6C2C}" dt="2020-06-18T12:25:48.075" v="1" actId="2696"/>
        <pc:sldMkLst>
          <pc:docMk/>
          <pc:sldMk cId="1628209520" sldId="6647"/>
        </pc:sldMkLst>
      </pc:sldChg>
      <pc:sldChg chg="add">
        <pc:chgData name="Kuger, Markus" userId="088435f4-73a9-4798-939b-c4b2dda9f183" providerId="ADAL" clId="{8439C21D-62CD-43CD-8FA7-6E2AD7CE6C2C}" dt="2020-06-18T12:25:55.802" v="2"/>
        <pc:sldMkLst>
          <pc:docMk/>
          <pc:sldMk cId="4081612700" sldId="6647"/>
        </pc:sldMkLst>
      </pc:sldChg>
    </pc:docChg>
  </pc:docChgLst>
  <pc:docChgLst>
    <pc:chgData name="Kuger, Markus" userId="088435f4-73a9-4798-939b-c4b2dda9f183" providerId="ADAL" clId="{5553F6CE-0C73-4521-AAC9-69C02C50FE2B}"/>
    <pc:docChg chg="undo custSel mod addSld delSld modSld sldOrd delMainMaster">
      <pc:chgData name="Kuger, Markus" userId="088435f4-73a9-4798-939b-c4b2dda9f183" providerId="ADAL" clId="{5553F6CE-0C73-4521-AAC9-69C02C50FE2B}" dt="2020-05-05T11:55:02.770" v="955" actId="20577"/>
      <pc:docMkLst>
        <pc:docMk/>
      </pc:docMkLst>
      <pc:sldChg chg="del">
        <pc:chgData name="Kuger, Markus" userId="088435f4-73a9-4798-939b-c4b2dda9f183" providerId="ADAL" clId="{5553F6CE-0C73-4521-AAC9-69C02C50FE2B}" dt="2020-04-30T16:20:01.714" v="0" actId="2696"/>
        <pc:sldMkLst>
          <pc:docMk/>
          <pc:sldMk cId="3161331021" sldId="256"/>
        </pc:sldMkLst>
      </pc:sldChg>
      <pc:sldChg chg="modSp">
        <pc:chgData name="Kuger, Markus" userId="088435f4-73a9-4798-939b-c4b2dda9f183" providerId="ADAL" clId="{5553F6CE-0C73-4521-AAC9-69C02C50FE2B}" dt="2020-05-01T12:05:37.644" v="591" actId="20577"/>
        <pc:sldMkLst>
          <pc:docMk/>
          <pc:sldMk cId="95723561" sldId="277"/>
        </pc:sldMkLst>
        <pc:spChg chg="mod">
          <ac:chgData name="Kuger, Markus" userId="088435f4-73a9-4798-939b-c4b2dda9f183" providerId="ADAL" clId="{5553F6CE-0C73-4521-AAC9-69C02C50FE2B}" dt="2020-05-01T12:05:37.644" v="591" actId="20577"/>
          <ac:spMkLst>
            <pc:docMk/>
            <pc:sldMk cId="95723561" sldId="277"/>
            <ac:spMk id="2" creationId="{93342F46-C44E-AA4A-ABA0-5FF0F72CF54B}"/>
          </ac:spMkLst>
        </pc:spChg>
      </pc:sldChg>
      <pc:sldChg chg="modSp">
        <pc:chgData name="Kuger, Markus" userId="088435f4-73a9-4798-939b-c4b2dda9f183" providerId="ADAL" clId="{5553F6CE-0C73-4521-AAC9-69C02C50FE2B}" dt="2020-05-05T11:55:02.770" v="955" actId="20577"/>
        <pc:sldMkLst>
          <pc:docMk/>
          <pc:sldMk cId="3476641624" sldId="558"/>
        </pc:sldMkLst>
        <pc:spChg chg="mod">
          <ac:chgData name="Kuger, Markus" userId="088435f4-73a9-4798-939b-c4b2dda9f183" providerId="ADAL" clId="{5553F6CE-0C73-4521-AAC9-69C02C50FE2B}" dt="2020-05-05T11:54:53.563" v="927" actId="14100"/>
          <ac:spMkLst>
            <pc:docMk/>
            <pc:sldMk cId="3476641624" sldId="558"/>
            <ac:spMk id="2" creationId="{00000000-0000-0000-0000-000000000000}"/>
          </ac:spMkLst>
        </pc:spChg>
        <pc:spChg chg="mod">
          <ac:chgData name="Kuger, Markus" userId="088435f4-73a9-4798-939b-c4b2dda9f183" providerId="ADAL" clId="{5553F6CE-0C73-4521-AAC9-69C02C50FE2B}" dt="2020-05-05T11:55:02.770" v="955" actId="20577"/>
          <ac:spMkLst>
            <pc:docMk/>
            <pc:sldMk cId="3476641624" sldId="558"/>
            <ac:spMk id="38" creationId="{2204D35C-DC50-4183-8281-CD7770D780D5}"/>
          </ac:spMkLst>
        </pc:spChg>
      </pc:sldChg>
      <pc:sldChg chg="modSp">
        <pc:chgData name="Kuger, Markus" userId="088435f4-73a9-4798-939b-c4b2dda9f183" providerId="ADAL" clId="{5553F6CE-0C73-4521-AAC9-69C02C50FE2B}" dt="2020-05-04T12:00:44.868" v="820" actId="6549"/>
        <pc:sldMkLst>
          <pc:docMk/>
          <pc:sldMk cId="3603692883" sldId="6623"/>
        </pc:sldMkLst>
        <pc:spChg chg="mod">
          <ac:chgData name="Kuger, Markus" userId="088435f4-73a9-4798-939b-c4b2dda9f183" providerId="ADAL" clId="{5553F6CE-0C73-4521-AAC9-69C02C50FE2B}" dt="2020-05-04T12:00:44.868" v="820" actId="6549"/>
          <ac:spMkLst>
            <pc:docMk/>
            <pc:sldMk cId="3603692883" sldId="6623"/>
            <ac:spMk id="2" creationId="{0B2ED671-ED4C-442B-A46D-4B9BB0DD6B85}"/>
          </ac:spMkLst>
        </pc:spChg>
      </pc:sldChg>
      <pc:sldChg chg="ord">
        <pc:chgData name="Kuger, Markus" userId="088435f4-73a9-4798-939b-c4b2dda9f183" providerId="ADAL" clId="{5553F6CE-0C73-4521-AAC9-69C02C50FE2B}" dt="2020-05-04T10:30:18.551" v="808"/>
        <pc:sldMkLst>
          <pc:docMk/>
          <pc:sldMk cId="3879135717" sldId="6634"/>
        </pc:sldMkLst>
      </pc:sldChg>
      <pc:sldChg chg="addSp delSp modSp">
        <pc:chgData name="Kuger, Markus" userId="088435f4-73a9-4798-939b-c4b2dda9f183" providerId="ADAL" clId="{5553F6CE-0C73-4521-AAC9-69C02C50FE2B}" dt="2020-05-04T11:59:54.223" v="816" actId="20577"/>
        <pc:sldMkLst>
          <pc:docMk/>
          <pc:sldMk cId="3146393947" sldId="6636"/>
        </pc:sldMkLst>
        <pc:spChg chg="mod">
          <ac:chgData name="Kuger, Markus" userId="088435f4-73a9-4798-939b-c4b2dda9f183" providerId="ADAL" clId="{5553F6CE-0C73-4521-AAC9-69C02C50FE2B}" dt="2020-05-04T11:59:54.223" v="816" actId="20577"/>
          <ac:spMkLst>
            <pc:docMk/>
            <pc:sldMk cId="3146393947" sldId="6636"/>
            <ac:spMk id="2" creationId="{B0633157-204C-4DB4-82B3-8164BA19DF0E}"/>
          </ac:spMkLst>
        </pc:spChg>
        <pc:graphicFrameChg chg="add del mod">
          <ac:chgData name="Kuger, Markus" userId="088435f4-73a9-4798-939b-c4b2dda9f183" providerId="ADAL" clId="{5553F6CE-0C73-4521-AAC9-69C02C50FE2B}" dt="2020-05-01T09:32:38.130" v="63"/>
          <ac:graphicFrameMkLst>
            <pc:docMk/>
            <pc:sldMk cId="3146393947" sldId="6636"/>
            <ac:graphicFrameMk id="3" creationId="{D5C33524-0314-4176-8981-DDABA4EB0FD5}"/>
          </ac:graphicFrameMkLst>
        </pc:graphicFrameChg>
        <pc:graphicFrameChg chg="del">
          <ac:chgData name="Kuger, Markus" userId="088435f4-73a9-4798-939b-c4b2dda9f183" providerId="ADAL" clId="{5553F6CE-0C73-4521-AAC9-69C02C50FE2B}" dt="2020-05-01T09:31:59.400" v="60" actId="478"/>
          <ac:graphicFrameMkLst>
            <pc:docMk/>
            <pc:sldMk cId="3146393947" sldId="6636"/>
            <ac:graphicFrameMk id="4" creationId="{3C22CA14-242B-4208-92D8-5DFAE6A6C4D5}"/>
          </ac:graphicFrameMkLst>
        </pc:graphicFrameChg>
        <pc:graphicFrameChg chg="del">
          <ac:chgData name="Kuger, Markus" userId="088435f4-73a9-4798-939b-c4b2dda9f183" providerId="ADAL" clId="{5553F6CE-0C73-4521-AAC9-69C02C50FE2B}" dt="2020-05-01T09:32:11.379" v="61" actId="478"/>
          <ac:graphicFrameMkLst>
            <pc:docMk/>
            <pc:sldMk cId="3146393947" sldId="6636"/>
            <ac:graphicFrameMk id="5" creationId="{97FA1D04-5841-4AC2-A013-0011CCEAF876}"/>
          </ac:graphicFrameMkLst>
        </pc:graphicFrameChg>
        <pc:picChg chg="add del mod">
          <ac:chgData name="Kuger, Markus" userId="088435f4-73a9-4798-939b-c4b2dda9f183" providerId="ADAL" clId="{5553F6CE-0C73-4521-AAC9-69C02C50FE2B}" dt="2020-05-01T09:33:37.112" v="70" actId="478"/>
          <ac:picMkLst>
            <pc:docMk/>
            <pc:sldMk cId="3146393947" sldId="6636"/>
            <ac:picMk id="6" creationId="{580054A7-2C86-4451-B278-3B7E5349C013}"/>
          </ac:picMkLst>
        </pc:picChg>
        <pc:picChg chg="add mod">
          <ac:chgData name="Kuger, Markus" userId="088435f4-73a9-4798-939b-c4b2dda9f183" providerId="ADAL" clId="{5553F6CE-0C73-4521-AAC9-69C02C50FE2B}" dt="2020-05-01T09:52:06.238" v="79" actId="14100"/>
          <ac:picMkLst>
            <pc:docMk/>
            <pc:sldMk cId="3146393947" sldId="6636"/>
            <ac:picMk id="7" creationId="{12DA665B-33BA-44AE-BE74-E078285A380A}"/>
          </ac:picMkLst>
        </pc:picChg>
      </pc:sldChg>
      <pc:sldChg chg="modSp">
        <pc:chgData name="Kuger, Markus" userId="088435f4-73a9-4798-939b-c4b2dda9f183" providerId="ADAL" clId="{5553F6CE-0C73-4521-AAC9-69C02C50FE2B}" dt="2020-04-30T16:20:37.999" v="27" actId="20577"/>
        <pc:sldMkLst>
          <pc:docMk/>
          <pc:sldMk cId="398122127" sldId="6638"/>
        </pc:sldMkLst>
        <pc:spChg chg="mod">
          <ac:chgData name="Kuger, Markus" userId="088435f4-73a9-4798-939b-c4b2dda9f183" providerId="ADAL" clId="{5553F6CE-0C73-4521-AAC9-69C02C50FE2B}" dt="2020-04-30T16:20:37.999" v="27" actId="20577"/>
          <ac:spMkLst>
            <pc:docMk/>
            <pc:sldMk cId="398122127" sldId="6638"/>
            <ac:spMk id="41" creationId="{B1099082-A8C0-A240-9953-62B6AD5C5328}"/>
          </ac:spMkLst>
        </pc:spChg>
      </pc:sldChg>
      <pc:sldChg chg="addSp delSp modSp add">
        <pc:chgData name="Kuger, Markus" userId="088435f4-73a9-4798-939b-c4b2dda9f183" providerId="ADAL" clId="{5553F6CE-0C73-4521-AAC9-69C02C50FE2B}" dt="2020-05-01T10:25:39.916" v="136" actId="20577"/>
        <pc:sldMkLst>
          <pc:docMk/>
          <pc:sldMk cId="784953004" sldId="6639"/>
        </pc:sldMkLst>
        <pc:spChg chg="mod">
          <ac:chgData name="Kuger, Markus" userId="088435f4-73a9-4798-939b-c4b2dda9f183" providerId="ADAL" clId="{5553F6CE-0C73-4521-AAC9-69C02C50FE2B}" dt="2020-05-01T10:25:39.916" v="136" actId="20577"/>
          <ac:spMkLst>
            <pc:docMk/>
            <pc:sldMk cId="784953004" sldId="6639"/>
            <ac:spMk id="2" creationId="{B0633157-204C-4DB4-82B3-8164BA19DF0E}"/>
          </ac:spMkLst>
        </pc:spChg>
        <pc:picChg chg="add mod">
          <ac:chgData name="Kuger, Markus" userId="088435f4-73a9-4798-939b-c4b2dda9f183" providerId="ADAL" clId="{5553F6CE-0C73-4521-AAC9-69C02C50FE2B}" dt="2020-05-01T10:23:40.989" v="84" actId="1076"/>
          <ac:picMkLst>
            <pc:docMk/>
            <pc:sldMk cId="784953004" sldId="6639"/>
            <ac:picMk id="3" creationId="{6F68C452-46AA-4631-A9C3-F5504249D06B}"/>
          </ac:picMkLst>
        </pc:picChg>
        <pc:picChg chg="add mod">
          <ac:chgData name="Kuger, Markus" userId="088435f4-73a9-4798-939b-c4b2dda9f183" providerId="ADAL" clId="{5553F6CE-0C73-4521-AAC9-69C02C50FE2B}" dt="2020-05-01T10:25:28.509" v="119" actId="1076"/>
          <ac:picMkLst>
            <pc:docMk/>
            <pc:sldMk cId="784953004" sldId="6639"/>
            <ac:picMk id="4" creationId="{9B926A4C-609B-437C-BB1A-B4320C9E47B8}"/>
          </ac:picMkLst>
        </pc:picChg>
        <pc:picChg chg="del">
          <ac:chgData name="Kuger, Markus" userId="088435f4-73a9-4798-939b-c4b2dda9f183" providerId="ADAL" clId="{5553F6CE-0C73-4521-AAC9-69C02C50FE2B}" dt="2020-05-01T10:23:25.264" v="81" actId="478"/>
          <ac:picMkLst>
            <pc:docMk/>
            <pc:sldMk cId="784953004" sldId="6639"/>
            <ac:picMk id="7" creationId="{12DA665B-33BA-44AE-BE74-E078285A380A}"/>
          </ac:picMkLst>
        </pc:picChg>
      </pc:sldChg>
      <pc:sldChg chg="add del">
        <pc:chgData name="Kuger, Markus" userId="088435f4-73a9-4798-939b-c4b2dda9f183" providerId="ADAL" clId="{5553F6CE-0C73-4521-AAC9-69C02C50FE2B}" dt="2020-05-01T09:51:32.932" v="73" actId="2696"/>
        <pc:sldMkLst>
          <pc:docMk/>
          <pc:sldMk cId="2653811424" sldId="6639"/>
        </pc:sldMkLst>
      </pc:sldChg>
      <pc:sldChg chg="addSp delSp modSp add">
        <pc:chgData name="Kuger, Markus" userId="088435f4-73a9-4798-939b-c4b2dda9f183" providerId="ADAL" clId="{5553F6CE-0C73-4521-AAC9-69C02C50FE2B}" dt="2020-05-01T10:31:24.731" v="303" actId="20577"/>
        <pc:sldMkLst>
          <pc:docMk/>
          <pc:sldMk cId="1382285478" sldId="6640"/>
        </pc:sldMkLst>
        <pc:spChg chg="mod">
          <ac:chgData name="Kuger, Markus" userId="088435f4-73a9-4798-939b-c4b2dda9f183" providerId="ADAL" clId="{5553F6CE-0C73-4521-AAC9-69C02C50FE2B}" dt="2020-05-01T10:31:24.731" v="303" actId="20577"/>
          <ac:spMkLst>
            <pc:docMk/>
            <pc:sldMk cId="1382285478" sldId="6640"/>
            <ac:spMk id="2" creationId="{B0633157-204C-4DB4-82B3-8164BA19DF0E}"/>
          </ac:spMkLst>
        </pc:spChg>
        <pc:picChg chg="del">
          <ac:chgData name="Kuger, Markus" userId="088435f4-73a9-4798-939b-c4b2dda9f183" providerId="ADAL" clId="{5553F6CE-0C73-4521-AAC9-69C02C50FE2B}" dt="2020-05-01T10:28:49.122" v="146" actId="478"/>
          <ac:picMkLst>
            <pc:docMk/>
            <pc:sldMk cId="1382285478" sldId="6640"/>
            <ac:picMk id="3" creationId="{6F68C452-46AA-4631-A9C3-F5504249D06B}"/>
          </ac:picMkLst>
        </pc:picChg>
        <pc:picChg chg="del">
          <ac:chgData name="Kuger, Markus" userId="088435f4-73a9-4798-939b-c4b2dda9f183" providerId="ADAL" clId="{5553F6CE-0C73-4521-AAC9-69C02C50FE2B}" dt="2020-05-01T10:27:54.333" v="138" actId="478"/>
          <ac:picMkLst>
            <pc:docMk/>
            <pc:sldMk cId="1382285478" sldId="6640"/>
            <ac:picMk id="4" creationId="{9B926A4C-609B-437C-BB1A-B4320C9E47B8}"/>
          </ac:picMkLst>
        </pc:picChg>
        <pc:picChg chg="add mod">
          <ac:chgData name="Kuger, Markus" userId="088435f4-73a9-4798-939b-c4b2dda9f183" providerId="ADAL" clId="{5553F6CE-0C73-4521-AAC9-69C02C50FE2B}" dt="2020-05-01T10:28:45.622" v="145" actId="1076"/>
          <ac:picMkLst>
            <pc:docMk/>
            <pc:sldMk cId="1382285478" sldId="6640"/>
            <ac:picMk id="5" creationId="{C23C9661-D242-4194-976C-208A156EBE32}"/>
          </ac:picMkLst>
        </pc:picChg>
        <pc:picChg chg="add mod">
          <ac:chgData name="Kuger, Markus" userId="088435f4-73a9-4798-939b-c4b2dda9f183" providerId="ADAL" clId="{5553F6CE-0C73-4521-AAC9-69C02C50FE2B}" dt="2020-05-01T10:30:19.928" v="153" actId="1076"/>
          <ac:picMkLst>
            <pc:docMk/>
            <pc:sldMk cId="1382285478" sldId="6640"/>
            <ac:picMk id="6" creationId="{C4300EE6-9F29-4D8D-9004-E93336944F0F}"/>
          </ac:picMkLst>
        </pc:picChg>
      </pc:sldChg>
      <pc:sldChg chg="addSp delSp modSp add ord">
        <pc:chgData name="Kuger, Markus" userId="088435f4-73a9-4798-939b-c4b2dda9f183" providerId="ADAL" clId="{5553F6CE-0C73-4521-AAC9-69C02C50FE2B}" dt="2020-05-01T10:40:14.434" v="367" actId="14100"/>
        <pc:sldMkLst>
          <pc:docMk/>
          <pc:sldMk cId="712330000" sldId="6641"/>
        </pc:sldMkLst>
        <pc:spChg chg="mod">
          <ac:chgData name="Kuger, Markus" userId="088435f4-73a9-4798-939b-c4b2dda9f183" providerId="ADAL" clId="{5553F6CE-0C73-4521-AAC9-69C02C50FE2B}" dt="2020-05-01T10:39:44.023" v="361" actId="20577"/>
          <ac:spMkLst>
            <pc:docMk/>
            <pc:sldMk cId="712330000" sldId="6641"/>
            <ac:spMk id="2" creationId="{B0633157-204C-4DB4-82B3-8164BA19DF0E}"/>
          </ac:spMkLst>
        </pc:spChg>
        <pc:picChg chg="add mod">
          <ac:chgData name="Kuger, Markus" userId="088435f4-73a9-4798-939b-c4b2dda9f183" providerId="ADAL" clId="{5553F6CE-0C73-4521-AAC9-69C02C50FE2B}" dt="2020-05-01T10:40:14.434" v="367" actId="14100"/>
          <ac:picMkLst>
            <pc:docMk/>
            <pc:sldMk cId="712330000" sldId="6641"/>
            <ac:picMk id="3" creationId="{D7925446-3891-4A5B-8F53-6492BC735944}"/>
          </ac:picMkLst>
        </pc:picChg>
        <pc:picChg chg="del">
          <ac:chgData name="Kuger, Markus" userId="088435f4-73a9-4798-939b-c4b2dda9f183" providerId="ADAL" clId="{5553F6CE-0C73-4521-AAC9-69C02C50FE2B}" dt="2020-05-01T10:39:46.204" v="362" actId="478"/>
          <ac:picMkLst>
            <pc:docMk/>
            <pc:sldMk cId="712330000" sldId="6641"/>
            <ac:picMk id="7" creationId="{12DA665B-33BA-44AE-BE74-E078285A380A}"/>
          </ac:picMkLst>
        </pc:picChg>
      </pc:sldChg>
      <pc:sldChg chg="addSp delSp modSp add">
        <pc:chgData name="Kuger, Markus" userId="088435f4-73a9-4798-939b-c4b2dda9f183" providerId="ADAL" clId="{5553F6CE-0C73-4521-AAC9-69C02C50FE2B}" dt="2020-05-01T10:43:12.141" v="428" actId="20577"/>
        <pc:sldMkLst>
          <pc:docMk/>
          <pc:sldMk cId="362526983" sldId="6642"/>
        </pc:sldMkLst>
        <pc:spChg chg="mod">
          <ac:chgData name="Kuger, Markus" userId="088435f4-73a9-4798-939b-c4b2dda9f183" providerId="ADAL" clId="{5553F6CE-0C73-4521-AAC9-69C02C50FE2B}" dt="2020-05-01T10:43:12.141" v="428" actId="20577"/>
          <ac:spMkLst>
            <pc:docMk/>
            <pc:sldMk cId="362526983" sldId="6642"/>
            <ac:spMk id="2" creationId="{B0633157-204C-4DB4-82B3-8164BA19DF0E}"/>
          </ac:spMkLst>
        </pc:spChg>
        <pc:picChg chg="del">
          <ac:chgData name="Kuger, Markus" userId="088435f4-73a9-4798-939b-c4b2dda9f183" providerId="ADAL" clId="{5553F6CE-0C73-4521-AAC9-69C02C50FE2B}" dt="2020-05-01T10:42:10.002" v="369" actId="478"/>
          <ac:picMkLst>
            <pc:docMk/>
            <pc:sldMk cId="362526983" sldId="6642"/>
            <ac:picMk id="3" creationId="{D7925446-3891-4A5B-8F53-6492BC735944}"/>
          </ac:picMkLst>
        </pc:picChg>
        <pc:picChg chg="add del">
          <ac:chgData name="Kuger, Markus" userId="088435f4-73a9-4798-939b-c4b2dda9f183" providerId="ADAL" clId="{5553F6CE-0C73-4521-AAC9-69C02C50FE2B}" dt="2020-05-01T10:42:14.736" v="371"/>
          <ac:picMkLst>
            <pc:docMk/>
            <pc:sldMk cId="362526983" sldId="6642"/>
            <ac:picMk id="4" creationId="{777038B8-5102-4E50-89FC-BA21D8660F84}"/>
          </ac:picMkLst>
        </pc:picChg>
        <pc:picChg chg="add mod">
          <ac:chgData name="Kuger, Markus" userId="088435f4-73a9-4798-939b-c4b2dda9f183" providerId="ADAL" clId="{5553F6CE-0C73-4521-AAC9-69C02C50FE2B}" dt="2020-05-01T10:42:36.930" v="375" actId="14100"/>
          <ac:picMkLst>
            <pc:docMk/>
            <pc:sldMk cId="362526983" sldId="6642"/>
            <ac:picMk id="5" creationId="{18C00C02-6775-4E08-923A-A6B27FD22D55}"/>
          </ac:picMkLst>
        </pc:picChg>
      </pc:sldChg>
      <pc:sldChg chg="addSp delSp modSp add">
        <pc:chgData name="Kuger, Markus" userId="088435f4-73a9-4798-939b-c4b2dda9f183" providerId="ADAL" clId="{5553F6CE-0C73-4521-AAC9-69C02C50FE2B}" dt="2020-05-01T10:51:42.209" v="530" actId="14100"/>
        <pc:sldMkLst>
          <pc:docMk/>
          <pc:sldMk cId="1711878542" sldId="6643"/>
        </pc:sldMkLst>
        <pc:spChg chg="mod">
          <ac:chgData name="Kuger, Markus" userId="088435f4-73a9-4798-939b-c4b2dda9f183" providerId="ADAL" clId="{5553F6CE-0C73-4521-AAC9-69C02C50FE2B}" dt="2020-05-01T10:49:43.545" v="517" actId="20577"/>
          <ac:spMkLst>
            <pc:docMk/>
            <pc:sldMk cId="1711878542" sldId="6643"/>
            <ac:spMk id="2" creationId="{B0633157-204C-4DB4-82B3-8164BA19DF0E}"/>
          </ac:spMkLst>
        </pc:spChg>
        <pc:picChg chg="add del mod">
          <ac:chgData name="Kuger, Markus" userId="088435f4-73a9-4798-939b-c4b2dda9f183" providerId="ADAL" clId="{5553F6CE-0C73-4521-AAC9-69C02C50FE2B}" dt="2020-05-01T10:50:25.806" v="518" actId="478"/>
          <ac:picMkLst>
            <pc:docMk/>
            <pc:sldMk cId="1711878542" sldId="6643"/>
            <ac:picMk id="3" creationId="{016606B8-5FE6-4F76-88E4-BAB17F52EE30}"/>
          </ac:picMkLst>
        </pc:picChg>
        <pc:picChg chg="add mod">
          <ac:chgData name="Kuger, Markus" userId="088435f4-73a9-4798-939b-c4b2dda9f183" providerId="ADAL" clId="{5553F6CE-0C73-4521-AAC9-69C02C50FE2B}" dt="2020-05-01T10:50:58.407" v="524" actId="1076"/>
          <ac:picMkLst>
            <pc:docMk/>
            <pc:sldMk cId="1711878542" sldId="6643"/>
            <ac:picMk id="4" creationId="{40D214CD-62AF-45FC-8C68-480BAA483BC5}"/>
          </ac:picMkLst>
        </pc:picChg>
        <pc:picChg chg="add mod">
          <ac:chgData name="Kuger, Markus" userId="088435f4-73a9-4798-939b-c4b2dda9f183" providerId="ADAL" clId="{5553F6CE-0C73-4521-AAC9-69C02C50FE2B}" dt="2020-05-01T10:51:42.209" v="530" actId="14100"/>
          <ac:picMkLst>
            <pc:docMk/>
            <pc:sldMk cId="1711878542" sldId="6643"/>
            <ac:picMk id="5" creationId="{73EFE5B5-A54E-4956-ABD5-1C79423F16D9}"/>
          </ac:picMkLst>
        </pc:picChg>
        <pc:picChg chg="del">
          <ac:chgData name="Kuger, Markus" userId="088435f4-73a9-4798-939b-c4b2dda9f183" providerId="ADAL" clId="{5553F6CE-0C73-4521-AAC9-69C02C50FE2B}" dt="2020-05-01T10:49:08.812" v="438" actId="478"/>
          <ac:picMkLst>
            <pc:docMk/>
            <pc:sldMk cId="1711878542" sldId="6643"/>
            <ac:picMk id="7" creationId="{12DA665B-33BA-44AE-BE74-E078285A380A}"/>
          </ac:picMkLst>
        </pc:picChg>
      </pc:sldChg>
      <pc:sldChg chg="addSp delSp modSp add ord modAnim">
        <pc:chgData name="Kuger, Markus" userId="088435f4-73a9-4798-939b-c4b2dda9f183" providerId="ADAL" clId="{5553F6CE-0C73-4521-AAC9-69C02C50FE2B}" dt="2020-05-04T12:05:33.089" v="879" actId="114"/>
        <pc:sldMkLst>
          <pc:docMk/>
          <pc:sldMk cId="2718625083" sldId="6644"/>
        </pc:sldMkLst>
        <pc:spChg chg="mod">
          <ac:chgData name="Kuger, Markus" userId="088435f4-73a9-4798-939b-c4b2dda9f183" providerId="ADAL" clId="{5553F6CE-0C73-4521-AAC9-69C02C50FE2B}" dt="2020-05-04T09:49:43.824" v="631" actId="20577"/>
          <ac:spMkLst>
            <pc:docMk/>
            <pc:sldMk cId="2718625083" sldId="6644"/>
            <ac:spMk id="2" creationId="{B0633157-204C-4DB4-82B3-8164BA19DF0E}"/>
          </ac:spMkLst>
        </pc:spChg>
        <pc:graphicFrameChg chg="add mod modGraphic">
          <ac:chgData name="Kuger, Markus" userId="088435f4-73a9-4798-939b-c4b2dda9f183" providerId="ADAL" clId="{5553F6CE-0C73-4521-AAC9-69C02C50FE2B}" dt="2020-05-04T12:05:33.089" v="879" actId="114"/>
          <ac:graphicFrameMkLst>
            <pc:docMk/>
            <pc:sldMk cId="2718625083" sldId="6644"/>
            <ac:graphicFrameMk id="3" creationId="{6D243F77-2DFE-4B1C-9E8A-917866D501DA}"/>
          </ac:graphicFrameMkLst>
        </pc:graphicFrameChg>
        <pc:picChg chg="del">
          <ac:chgData name="Kuger, Markus" userId="088435f4-73a9-4798-939b-c4b2dda9f183" providerId="ADAL" clId="{5553F6CE-0C73-4521-AAC9-69C02C50FE2B}" dt="2020-05-04T09:48:45.523" v="594" actId="478"/>
          <ac:picMkLst>
            <pc:docMk/>
            <pc:sldMk cId="2718625083" sldId="6644"/>
            <ac:picMk id="5" creationId="{18C00C02-6775-4E08-923A-A6B27FD22D55}"/>
          </ac:picMkLst>
        </pc:picChg>
      </pc:sldChg>
      <pc:sldChg chg="addSp delSp modSp add mod modClrScheme chgLayout">
        <pc:chgData name="Kuger, Markus" userId="088435f4-73a9-4798-939b-c4b2dda9f183" providerId="ADAL" clId="{5553F6CE-0C73-4521-AAC9-69C02C50FE2B}" dt="2020-05-04T10:00:24.897" v="741" actId="20577"/>
        <pc:sldMkLst>
          <pc:docMk/>
          <pc:sldMk cId="3990679763" sldId="6645"/>
        </pc:sldMkLst>
        <pc:spChg chg="mod">
          <ac:chgData name="Kuger, Markus" userId="088435f4-73a9-4798-939b-c4b2dda9f183" providerId="ADAL" clId="{5553F6CE-0C73-4521-AAC9-69C02C50FE2B}" dt="2020-05-04T09:58:56.133" v="692" actId="20577"/>
          <ac:spMkLst>
            <pc:docMk/>
            <pc:sldMk cId="3990679763" sldId="6645"/>
            <ac:spMk id="2" creationId="{B0633157-204C-4DB4-82B3-8164BA19DF0E}"/>
          </ac:spMkLst>
        </pc:spChg>
        <pc:spChg chg="add mod">
          <ac:chgData name="Kuger, Markus" userId="088435f4-73a9-4798-939b-c4b2dda9f183" providerId="ADAL" clId="{5553F6CE-0C73-4521-AAC9-69C02C50FE2B}" dt="2020-05-04T10:00:24.897" v="741" actId="20577"/>
          <ac:spMkLst>
            <pc:docMk/>
            <pc:sldMk cId="3990679763" sldId="6645"/>
            <ac:spMk id="8" creationId="{E5D46BBD-98FA-48B6-B310-76FBBBCBD577}"/>
          </ac:spMkLst>
        </pc:spChg>
        <pc:graphicFrameChg chg="add">
          <ac:chgData name="Kuger, Markus" userId="088435f4-73a9-4798-939b-c4b2dda9f183" providerId="ADAL" clId="{5553F6CE-0C73-4521-AAC9-69C02C50FE2B}" dt="2020-05-04T09:58:00.354" v="660"/>
          <ac:graphicFrameMkLst>
            <pc:docMk/>
            <pc:sldMk cId="3990679763" sldId="6645"/>
            <ac:graphicFrameMk id="4" creationId="{02EE7ED8-A497-4D54-9EE0-003E11C6A4D0}"/>
          </ac:graphicFrameMkLst>
        </pc:graphicFrameChg>
        <pc:picChg chg="add del mod">
          <ac:chgData name="Kuger, Markus" userId="088435f4-73a9-4798-939b-c4b2dda9f183" providerId="ADAL" clId="{5553F6CE-0C73-4521-AAC9-69C02C50FE2B}" dt="2020-05-04T09:59:06.465" v="693" actId="478"/>
          <ac:picMkLst>
            <pc:docMk/>
            <pc:sldMk cId="3990679763" sldId="6645"/>
            <ac:picMk id="3" creationId="{E605F472-DC6A-4BCF-80F0-B02B470F43FA}"/>
          </ac:picMkLst>
        </pc:picChg>
        <pc:picChg chg="del">
          <ac:chgData name="Kuger, Markus" userId="088435f4-73a9-4798-939b-c4b2dda9f183" providerId="ADAL" clId="{5553F6CE-0C73-4521-AAC9-69C02C50FE2B}" dt="2020-05-04T09:57:51.181" v="658" actId="478"/>
          <ac:picMkLst>
            <pc:docMk/>
            <pc:sldMk cId="3990679763" sldId="6645"/>
            <ac:picMk id="5" creationId="{18C00C02-6775-4E08-923A-A6B27FD22D55}"/>
          </ac:picMkLst>
        </pc:picChg>
        <pc:picChg chg="add mod">
          <ac:chgData name="Kuger, Markus" userId="088435f4-73a9-4798-939b-c4b2dda9f183" providerId="ADAL" clId="{5553F6CE-0C73-4521-AAC9-69C02C50FE2B}" dt="2020-05-04T09:59:44.251" v="697" actId="1076"/>
          <ac:picMkLst>
            <pc:docMk/>
            <pc:sldMk cId="3990679763" sldId="6645"/>
            <ac:picMk id="6" creationId="{0784846E-67B4-439D-9A55-BF1FE61AD0BF}"/>
          </ac:picMkLst>
        </pc:picChg>
      </pc:sldChg>
      <pc:sldChg chg="addSp delSp modSp add addCm">
        <pc:chgData name="Kuger, Markus" userId="088435f4-73a9-4798-939b-c4b2dda9f183" providerId="ADAL" clId="{5553F6CE-0C73-4521-AAC9-69C02C50FE2B}" dt="2020-05-04T10:25:23.195" v="807" actId="20577"/>
        <pc:sldMkLst>
          <pc:docMk/>
          <pc:sldMk cId="2515747901" sldId="6646"/>
        </pc:sldMkLst>
        <pc:spChg chg="mod">
          <ac:chgData name="Kuger, Markus" userId="088435f4-73a9-4798-939b-c4b2dda9f183" providerId="ADAL" clId="{5553F6CE-0C73-4521-AAC9-69C02C50FE2B}" dt="2020-05-04T10:25:23.195" v="807" actId="20577"/>
          <ac:spMkLst>
            <pc:docMk/>
            <pc:sldMk cId="2515747901" sldId="6646"/>
            <ac:spMk id="2" creationId="{B0633157-204C-4DB4-82B3-8164BA19DF0E}"/>
          </ac:spMkLst>
        </pc:spChg>
        <pc:picChg chg="add mod">
          <ac:chgData name="Kuger, Markus" userId="088435f4-73a9-4798-939b-c4b2dda9f183" providerId="ADAL" clId="{5553F6CE-0C73-4521-AAC9-69C02C50FE2B}" dt="2020-05-04T10:23:46.373" v="758" actId="1076"/>
          <ac:picMkLst>
            <pc:docMk/>
            <pc:sldMk cId="2515747901" sldId="6646"/>
            <ac:picMk id="3" creationId="{83E01F69-EE7D-48BA-89EC-430A5C1F00BB}"/>
          </ac:picMkLst>
        </pc:picChg>
        <pc:picChg chg="add mod">
          <ac:chgData name="Kuger, Markus" userId="088435f4-73a9-4798-939b-c4b2dda9f183" providerId="ADAL" clId="{5553F6CE-0C73-4521-AAC9-69C02C50FE2B}" dt="2020-05-04T10:25:09.402" v="767" actId="14100"/>
          <ac:picMkLst>
            <pc:docMk/>
            <pc:sldMk cId="2515747901" sldId="6646"/>
            <ac:picMk id="4" creationId="{E91225B4-B0B5-4EC0-86BA-34E5DEB42F20}"/>
          </ac:picMkLst>
        </pc:picChg>
        <pc:picChg chg="del">
          <ac:chgData name="Kuger, Markus" userId="088435f4-73a9-4798-939b-c4b2dda9f183" providerId="ADAL" clId="{5553F6CE-0C73-4521-AAC9-69C02C50FE2B}" dt="2020-05-04T10:24:31.483" v="759" actId="478"/>
          <ac:picMkLst>
            <pc:docMk/>
            <pc:sldMk cId="2515747901" sldId="6646"/>
            <ac:picMk id="5" creationId="{C23C9661-D242-4194-976C-208A156EBE32}"/>
          </ac:picMkLst>
        </pc:picChg>
        <pc:picChg chg="del">
          <ac:chgData name="Kuger, Markus" userId="088435f4-73a9-4798-939b-c4b2dda9f183" providerId="ADAL" clId="{5553F6CE-0C73-4521-AAC9-69C02C50FE2B}" dt="2020-05-04T10:23:31.096" v="755" actId="478"/>
          <ac:picMkLst>
            <pc:docMk/>
            <pc:sldMk cId="2515747901" sldId="6646"/>
            <ac:picMk id="6" creationId="{C4300EE6-9F29-4D8D-9004-E93336944F0F}"/>
          </ac:picMkLst>
        </pc:picChg>
      </pc:sldChg>
      <pc:sldMasterChg chg="del delSldLayout">
        <pc:chgData name="Kuger, Markus" userId="088435f4-73a9-4798-939b-c4b2dda9f183" providerId="ADAL" clId="{5553F6CE-0C73-4521-AAC9-69C02C50FE2B}" dt="2020-04-30T16:20:01.743" v="12" actId="2696"/>
        <pc:sldMasterMkLst>
          <pc:docMk/>
          <pc:sldMasterMk cId="3457968419" sldId="2147483648"/>
        </pc:sldMasterMkLst>
        <pc:sldLayoutChg chg="del">
          <pc:chgData name="Kuger, Markus" userId="088435f4-73a9-4798-939b-c4b2dda9f183" providerId="ADAL" clId="{5553F6CE-0C73-4521-AAC9-69C02C50FE2B}" dt="2020-04-30T16:20:01.723" v="1" actId="2696"/>
          <pc:sldLayoutMkLst>
            <pc:docMk/>
            <pc:sldMasterMk cId="3457968419" sldId="2147483648"/>
            <pc:sldLayoutMk cId="1831921695" sldId="2147483649"/>
          </pc:sldLayoutMkLst>
        </pc:sldLayoutChg>
        <pc:sldLayoutChg chg="del">
          <pc:chgData name="Kuger, Markus" userId="088435f4-73a9-4798-939b-c4b2dda9f183" providerId="ADAL" clId="{5553F6CE-0C73-4521-AAC9-69C02C50FE2B}" dt="2020-04-30T16:20:01.723" v="2" actId="2696"/>
          <pc:sldLayoutMkLst>
            <pc:docMk/>
            <pc:sldMasterMk cId="3457968419" sldId="2147483648"/>
            <pc:sldLayoutMk cId="2117873232" sldId="2147483650"/>
          </pc:sldLayoutMkLst>
        </pc:sldLayoutChg>
        <pc:sldLayoutChg chg="del">
          <pc:chgData name="Kuger, Markus" userId="088435f4-73a9-4798-939b-c4b2dda9f183" providerId="ADAL" clId="{5553F6CE-0C73-4521-AAC9-69C02C50FE2B}" dt="2020-04-30T16:20:01.723" v="3" actId="2696"/>
          <pc:sldLayoutMkLst>
            <pc:docMk/>
            <pc:sldMasterMk cId="3457968419" sldId="2147483648"/>
            <pc:sldLayoutMk cId="3225116380" sldId="2147483651"/>
          </pc:sldLayoutMkLst>
        </pc:sldLayoutChg>
        <pc:sldLayoutChg chg="del">
          <pc:chgData name="Kuger, Markus" userId="088435f4-73a9-4798-939b-c4b2dda9f183" providerId="ADAL" clId="{5553F6CE-0C73-4521-AAC9-69C02C50FE2B}" dt="2020-04-30T16:20:01.723" v="4" actId="2696"/>
          <pc:sldLayoutMkLst>
            <pc:docMk/>
            <pc:sldMasterMk cId="3457968419" sldId="2147483648"/>
            <pc:sldLayoutMk cId="2631503471" sldId="2147483652"/>
          </pc:sldLayoutMkLst>
        </pc:sldLayoutChg>
        <pc:sldLayoutChg chg="del">
          <pc:chgData name="Kuger, Markus" userId="088435f4-73a9-4798-939b-c4b2dda9f183" providerId="ADAL" clId="{5553F6CE-0C73-4521-AAC9-69C02C50FE2B}" dt="2020-04-30T16:20:01.723" v="5" actId="2696"/>
          <pc:sldLayoutMkLst>
            <pc:docMk/>
            <pc:sldMasterMk cId="3457968419" sldId="2147483648"/>
            <pc:sldLayoutMk cId="389208176" sldId="2147483653"/>
          </pc:sldLayoutMkLst>
        </pc:sldLayoutChg>
        <pc:sldLayoutChg chg="del">
          <pc:chgData name="Kuger, Markus" userId="088435f4-73a9-4798-939b-c4b2dda9f183" providerId="ADAL" clId="{5553F6CE-0C73-4521-AAC9-69C02C50FE2B}" dt="2020-04-30T16:20:01.723" v="6" actId="2696"/>
          <pc:sldLayoutMkLst>
            <pc:docMk/>
            <pc:sldMasterMk cId="3457968419" sldId="2147483648"/>
            <pc:sldLayoutMk cId="3185166815" sldId="2147483654"/>
          </pc:sldLayoutMkLst>
        </pc:sldLayoutChg>
        <pc:sldLayoutChg chg="del">
          <pc:chgData name="Kuger, Markus" userId="088435f4-73a9-4798-939b-c4b2dda9f183" providerId="ADAL" clId="{5553F6CE-0C73-4521-AAC9-69C02C50FE2B}" dt="2020-04-30T16:20:01.733" v="7" actId="2696"/>
          <pc:sldLayoutMkLst>
            <pc:docMk/>
            <pc:sldMasterMk cId="3457968419" sldId="2147483648"/>
            <pc:sldLayoutMk cId="3806622638" sldId="2147483655"/>
          </pc:sldLayoutMkLst>
        </pc:sldLayoutChg>
        <pc:sldLayoutChg chg="del">
          <pc:chgData name="Kuger, Markus" userId="088435f4-73a9-4798-939b-c4b2dda9f183" providerId="ADAL" clId="{5553F6CE-0C73-4521-AAC9-69C02C50FE2B}" dt="2020-04-30T16:20:01.733" v="8" actId="2696"/>
          <pc:sldLayoutMkLst>
            <pc:docMk/>
            <pc:sldMasterMk cId="3457968419" sldId="2147483648"/>
            <pc:sldLayoutMk cId="564880845" sldId="2147483656"/>
          </pc:sldLayoutMkLst>
        </pc:sldLayoutChg>
        <pc:sldLayoutChg chg="del">
          <pc:chgData name="Kuger, Markus" userId="088435f4-73a9-4798-939b-c4b2dda9f183" providerId="ADAL" clId="{5553F6CE-0C73-4521-AAC9-69C02C50FE2B}" dt="2020-04-30T16:20:01.733" v="9" actId="2696"/>
          <pc:sldLayoutMkLst>
            <pc:docMk/>
            <pc:sldMasterMk cId="3457968419" sldId="2147483648"/>
            <pc:sldLayoutMk cId="1113174674" sldId="2147483657"/>
          </pc:sldLayoutMkLst>
        </pc:sldLayoutChg>
        <pc:sldLayoutChg chg="del">
          <pc:chgData name="Kuger, Markus" userId="088435f4-73a9-4798-939b-c4b2dda9f183" providerId="ADAL" clId="{5553F6CE-0C73-4521-AAC9-69C02C50FE2B}" dt="2020-04-30T16:20:01.733" v="10" actId="2696"/>
          <pc:sldLayoutMkLst>
            <pc:docMk/>
            <pc:sldMasterMk cId="3457968419" sldId="2147483648"/>
            <pc:sldLayoutMk cId="2890454732" sldId="2147483658"/>
          </pc:sldLayoutMkLst>
        </pc:sldLayoutChg>
        <pc:sldLayoutChg chg="del">
          <pc:chgData name="Kuger, Markus" userId="088435f4-73a9-4798-939b-c4b2dda9f183" providerId="ADAL" clId="{5553F6CE-0C73-4521-AAC9-69C02C50FE2B}" dt="2020-04-30T16:20:01.733" v="11" actId="2696"/>
          <pc:sldLayoutMkLst>
            <pc:docMk/>
            <pc:sldMasterMk cId="3457968419" sldId="2147483648"/>
            <pc:sldLayoutMk cId="3112173756"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ydnb-my.sharepoint.com/personal/kugerm_dnb_com/Documents/Desktop/Presentations/2020/4%20-%20Covid%20Webinar/Covi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ydnb-my.sharepoint.com/personal/kugerm_dnb_com/Documents/Desktop/Presentations/2020/4%20-%20Covid%20Webinar/Covi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7580927384076995E-2"/>
          <c:y val="5.1164818403936482E-2"/>
          <c:w val="0.87953893263342098"/>
          <c:h val="0.54531191450821614"/>
        </c:manualLayout>
      </c:layout>
      <c:barChart>
        <c:barDir val="col"/>
        <c:grouping val="stacked"/>
        <c:varyColors val="0"/>
        <c:ser>
          <c:idx val="2"/>
          <c:order val="0"/>
          <c:tx>
            <c:strRef>
              <c:f>'[Covid.xlsx]Figure 1.1.'!$U$5</c:f>
              <c:strCache>
                <c:ptCount val="1"/>
                <c:pt idx="0">
                  <c:v>G7</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'[Covid.xlsx]Figure 1.1.'!$V$3:$Y$4</c:f>
              <c:multiLvlStrCache>
                <c:ptCount val="4"/>
                <c:lvl>
                  <c:pt idx="0">
                    <c:v>2020</c:v>
                  </c:pt>
                  <c:pt idx="1">
                    <c:v>2008</c:v>
                  </c:pt>
                  <c:pt idx="2">
                    <c:v>2009</c:v>
                  </c:pt>
                  <c:pt idx="3">
                    <c:v>2010</c:v>
                  </c:pt>
                </c:lvl>
                <c:lvl>
                  <c:pt idx="0">
                    <c:v>COVID-19</c:v>
                  </c:pt>
                  <c:pt idx="1">
                    <c:v>Global financial crisis</c:v>
                  </c:pt>
                </c:lvl>
              </c:multiLvlStrCache>
            </c:multiLvlStrRef>
          </c:cat>
          <c:val>
            <c:numRef>
              <c:f>'[Covid.xlsx]Figure 1.1.'!$V$5:$Y$5</c:f>
              <c:numCache>
                <c:formatCode>0.0</c:formatCode>
                <c:ptCount val="4"/>
                <c:pt idx="0">
                  <c:v>2.31224006331668</c:v>
                </c:pt>
                <c:pt idx="1">
                  <c:v>0.3062194549923945</c:v>
                </c:pt>
                <c:pt idx="2">
                  <c:v>0.86129145102025273</c:v>
                </c:pt>
                <c:pt idx="3">
                  <c:v>0.71148020701907033</c:v>
                </c:pt>
              </c:numCache>
            </c:numRef>
          </c:val>
          <c:extLst>
            <c:ext xmlns:c16="http://schemas.microsoft.com/office/drawing/2014/chart" uri="{C3380CC4-5D6E-409C-BE32-E72D297353CC}">
              <c16:uniqueId val="{00000000-620A-8D4C-AEDA-315653524238}"/>
            </c:ext>
          </c:extLst>
        </c:ser>
        <c:ser>
          <c:idx val="3"/>
          <c:order val="1"/>
          <c:tx>
            <c:strRef>
              <c:f>'[Covid.xlsx]Figure 1.1.'!$U$6</c:f>
              <c:strCache>
                <c:ptCount val="1"/>
                <c:pt idx="0">
                  <c:v>Other G20</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2-620A-8D4C-AEDA-315653524238}"/>
              </c:ext>
            </c:extLst>
          </c:dPt>
          <c:dLbls>
            <c:dLbl>
              <c:idx val="0"/>
              <c:layout>
                <c:manualLayout>
                  <c:x val="0"/>
                  <c:y val="-0.16437176442383333"/>
                </c:manualLayout>
              </c:layout>
              <c:tx>
                <c:rich>
                  <a:bodyPr/>
                  <a:lstStyle/>
                  <a:p>
                    <a:fld id="{541C46ED-71A1-43F9-9030-602CB56B1AEE}" type="CELLREF">
                      <a:rPr lang="en-US"/>
                      <a:pPr/>
                      <a:t>[CELLREF]</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{541C46ED-71A1-43F9-9030-602CB56B1AEE}</c15:txfldGUID>
                      <c15:f>'[Covid.xlsx]Figure 1.1.'!$V$7</c15:f>
                      <c15:dlblFieldTableCache>
                        <c:ptCount val="1"/>
                        <c:pt idx="0">
                          <c:v>3.5</c:v>
                        </c:pt>
                      </c15:dlblFieldTableCache>
                    </c15:dlblFTEntry>
                  </c15:dlblFieldTable>
                  <c15:showDataLabelsRange val="0"/>
                </c:ext>
                <c:ext xmlns:c16="http://schemas.microsoft.com/office/drawing/2014/chart" uri="{C3380CC4-5D6E-409C-BE32-E72D297353CC}">
                  <c16:uniqueId val="{00000002-620A-8D4C-AEDA-315653524238}"/>
                </c:ext>
              </c:extLst>
            </c:dLbl>
            <c:dLbl>
              <c:idx val="1"/>
              <c:layout>
                <c:manualLayout>
                  <c:x val="0"/>
                  <c:y val="-5.5832502492522577E-2"/>
                </c:manualLayout>
              </c:layout>
              <c:tx>
                <c:rich>
                  <a:bodyPr/>
                  <a:lstStyle/>
                  <a:p>
                    <a:fld id="{316451DD-BFD0-4680-BFC6-812CDAA4907F}" type="CELLREF">
                      <a:rPr lang="en-US"/>
                      <a:pPr/>
                      <a:t>[CELLREF]</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{316451DD-BFD0-4680-BFC6-812CDAA4907F}</c15:txfldGUID>
                      <c15:f>'[Covid.xlsx]Figure 1.1.'!$W$7</c15:f>
                      <c15:dlblFieldTableCache>
                        <c:ptCount val="1"/>
                        <c:pt idx="0">
                          <c:v>0.5</c:v>
                        </c:pt>
                      </c15:dlblFieldTableCache>
                    </c15:dlblFTEntry>
                  </c15:dlblFieldTable>
                  <c15:showDataLabelsRange val="0"/>
                </c:ext>
                <c:ext xmlns:c16="http://schemas.microsoft.com/office/drawing/2014/chart" uri="{C3380CC4-5D6E-409C-BE32-E72D297353CC}">
                  <c16:uniqueId val="{00000003-620A-8D4C-AEDA-315653524238}"/>
                </c:ext>
              </c:extLst>
            </c:dLbl>
            <c:dLbl>
              <c:idx val="2"/>
              <c:layout>
                <c:manualLayout>
                  <c:x val="2.7777777777777779E-3"/>
                  <c:y val="-0.19289047575409385"/>
                </c:manualLayout>
              </c:layout>
              <c:tx>
                <c:rich>
                  <a:bodyPr/>
                  <a:lstStyle/>
                  <a:p>
                    <a:fld id="{32864AA1-97BC-48F9-B73F-8B02BD479C7C}" type="CELLREF">
                      <a:rPr lang="en-US"/>
                      <a:pPr/>
                      <a:t>[CELLREF]</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{32864AA1-97BC-48F9-B73F-8B02BD479C7C}</c15:txfldGUID>
                      <c15:f>'[Covid.xlsx]Figure 1.1.'!$X$7</c15:f>
                      <c15:dlblFieldTableCache>
                        <c:ptCount val="1"/>
                        <c:pt idx="0">
                          <c:v>2.1</c:v>
                        </c:pt>
                      </c15:dlblFieldTableCache>
                    </c15:dlblFTEntry>
                  </c15:dlblFieldTable>
                  <c15:showDataLabelsRange val="0"/>
                </c:ext>
                <c:ext xmlns:c16="http://schemas.microsoft.com/office/drawing/2014/chart" uri="{C3380CC4-5D6E-409C-BE32-E72D297353CC}">
                  <c16:uniqueId val="{00000004-620A-8D4C-AEDA-315653524238}"/>
                </c:ext>
              </c:extLst>
            </c:dLbl>
            <c:dLbl>
              <c:idx val="3"/>
              <c:layout>
                <c:manualLayout>
                  <c:x val="2.7777777777777779E-3"/>
                  <c:y val="-0.16350947158524426"/>
                </c:manualLayout>
              </c:layout>
              <c:tx>
                <c:rich>
                  <a:bodyPr/>
                  <a:lstStyle/>
                  <a:p>
                    <a:fld id="{DCABA7C9-1E70-4D66-9D1F-E4E8C7478956}" type="CELLREF">
                      <a:rPr lang="en-US"/>
                      <a:pPr/>
                      <a:t>[CELLREF]</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{DCABA7C9-1E70-4D66-9D1F-E4E8C7478956}</c15:txfldGUID>
                      <c15:f>'[Covid.xlsx]Figure 1.1.'!$Y$7</c15:f>
                      <c15:dlblFieldTableCache>
                        <c:ptCount val="1"/>
                        <c:pt idx="0">
                          <c:v>1.7</c:v>
                        </c:pt>
                      </c15:dlblFieldTableCache>
                    </c15:dlblFTEntry>
                  </c15:dlblFieldTable>
                  <c15:showDataLabelsRange val="0"/>
                </c:ext>
                <c:ext xmlns:c16="http://schemas.microsoft.com/office/drawing/2014/chart" uri="{C3380CC4-5D6E-409C-BE32-E72D297353CC}">
                  <c16:uniqueId val="{00000005-620A-8D4C-AEDA-315653524238}"/>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'[Covid.xlsx]Figure 1.1.'!$V$3:$Y$4</c:f>
              <c:multiLvlStrCache>
                <c:ptCount val="4"/>
                <c:lvl>
                  <c:pt idx="0">
                    <c:v>2020</c:v>
                  </c:pt>
                  <c:pt idx="1">
                    <c:v>2008</c:v>
                  </c:pt>
                  <c:pt idx="2">
                    <c:v>2009</c:v>
                  </c:pt>
                  <c:pt idx="3">
                    <c:v>2010</c:v>
                  </c:pt>
                </c:lvl>
                <c:lvl>
                  <c:pt idx="0">
                    <c:v>COVID-19</c:v>
                  </c:pt>
                  <c:pt idx="1">
                    <c:v>Global financial crisis</c:v>
                  </c:pt>
                </c:lvl>
              </c:multiLvlStrCache>
            </c:multiLvlStrRef>
          </c:cat>
          <c:val>
            <c:numRef>
              <c:f>'[Covid.xlsx]Figure 1.1.'!$V$6:$Y$6</c:f>
              <c:numCache>
                <c:formatCode>0.0</c:formatCode>
                <c:ptCount val="4"/>
                <c:pt idx="0">
                  <c:v>1.188102382810539</c:v>
                </c:pt>
                <c:pt idx="1">
                  <c:v>0.16274802776397226</c:v>
                </c:pt>
                <c:pt idx="2">
                  <c:v>1.1896793206370773</c:v>
                </c:pt>
                <c:pt idx="3">
                  <c:v>0.9388963833575571</c:v>
                </c:pt>
              </c:numCache>
            </c:numRef>
          </c:val>
          <c:extLst>
            <c:ext xmlns:c16="http://schemas.microsoft.com/office/drawing/2014/chart" uri="{C3380CC4-5D6E-409C-BE32-E72D297353CC}">
              <c16:uniqueId val="{00000006-620A-8D4C-AEDA-315653524238}"/>
            </c:ext>
          </c:extLst>
        </c:ser>
        <c:dLbls>
          <c:dLblPos val="ctr"/>
          <c:showLegendKey val="0"/>
          <c:showVal val="1"/>
          <c:showCatName val="0"/>
          <c:showSerName val="0"/>
          <c:showPercent val="0"/>
          <c:showBubbleSize val="0"/>
        </c:dLbls>
        <c:gapWidth val="219"/>
        <c:overlap val="100"/>
        <c:axId val="541726687"/>
        <c:axId val="1373293600"/>
      </c:barChart>
      <c:catAx>
        <c:axId val="54172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3293600"/>
        <c:crosses val="autoZero"/>
        <c:auto val="1"/>
        <c:lblAlgn val="ctr"/>
        <c:lblOffset val="100"/>
        <c:noMultiLvlLbl val="0"/>
      </c:catAx>
      <c:valAx>
        <c:axId val="137329360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crossAx val="541726687"/>
        <c:crosses val="autoZero"/>
        <c:crossBetween val="between"/>
      </c:valAx>
      <c:spPr>
        <a:noFill/>
        <a:ln>
          <a:noFill/>
        </a:ln>
        <a:effectLst/>
      </c:spPr>
    </c:plotArea>
    <c:legend>
      <c:legendPos val="b"/>
      <c:layout>
        <c:manualLayout>
          <c:xMode val="edge"/>
          <c:yMode val="edge"/>
          <c:x val="0.33201202408378694"/>
          <c:y val="0.86919109283802376"/>
          <c:w val="0.33597595183242612"/>
          <c:h val="7.4680616451524018E-2"/>
        </c:manualLayout>
      </c:layout>
      <c:overlay val="0"/>
      <c:spPr>
        <a:noFill/>
        <a:ln>
          <a:noFill/>
        </a:ln>
        <a:effectLst/>
      </c:spPr>
      <c:txPr>
        <a:bodyPr rot="0" spcFirstLastPara="1" vertOverflow="ellipsis" vert="horz" wrap="square" anchor="ctr" anchorCtr="1"/>
        <a:lstStyle/>
        <a:p>
          <a:pPr algn="ct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5.0925925925925923E-2"/>
          <c:w val="0.87753018372703417"/>
          <c:h val="0.42954560910093303"/>
        </c:manualLayout>
      </c:layout>
      <c:barChart>
        <c:barDir val="col"/>
        <c:grouping val="stacked"/>
        <c:varyColors val="0"/>
        <c:ser>
          <c:idx val="1"/>
          <c:order val="0"/>
          <c:tx>
            <c:v>Revenue and expenditure measures</c:v>
          </c:tx>
          <c:spPr>
            <a:solidFill>
              <a:srgbClr val="642F6C"/>
            </a:solidFill>
            <a:ln>
              <a:noFill/>
            </a:ln>
            <a:effectLst/>
          </c:spPr>
          <c:invertIfNegative val="0"/>
          <c:cat>
            <c:strRef>
              <c:f>'[Covid.xlsx]Figure 1.1.'!$U$11:$U$30</c:f>
              <c:strCache>
                <c:ptCount val="20"/>
                <c:pt idx="0">
                  <c:v>South Africa</c:v>
                </c:pt>
                <c:pt idx="1">
                  <c:v>India</c:v>
                </c:pt>
                <c:pt idx="2">
                  <c:v>Mexico</c:v>
                </c:pt>
                <c:pt idx="3">
                  <c:v>Saudi Arabia</c:v>
                </c:pt>
                <c:pt idx="4">
                  <c:v>Russia</c:v>
                </c:pt>
                <c:pt idx="5">
                  <c:v>Turkey</c:v>
                </c:pt>
                <c:pt idx="6">
                  <c:v>Argentina</c:v>
                </c:pt>
                <c:pt idx="7">
                  <c:v>China</c:v>
                </c:pt>
                <c:pt idx="8">
                  <c:v>Indonesia</c:v>
                </c:pt>
                <c:pt idx="9">
                  <c:v>Brazil</c:v>
                </c:pt>
                <c:pt idx="10">
                  <c:v>Korea</c:v>
                </c:pt>
                <c:pt idx="11">
                  <c:v>Canada</c:v>
                </c:pt>
                <c:pt idx="12">
                  <c:v>Spain</c:v>
                </c:pt>
                <c:pt idx="13">
                  <c:v>United States</c:v>
                </c:pt>
                <c:pt idx="14">
                  <c:v>Australia</c:v>
                </c:pt>
                <c:pt idx="15">
                  <c:v>France</c:v>
                </c:pt>
                <c:pt idx="16">
                  <c:v>United Kingdom</c:v>
                </c:pt>
                <c:pt idx="17">
                  <c:v>Japan</c:v>
                </c:pt>
                <c:pt idx="18">
                  <c:v>Italy</c:v>
                </c:pt>
                <c:pt idx="19">
                  <c:v>Germany</c:v>
                </c:pt>
              </c:strCache>
            </c:strRef>
          </c:cat>
          <c:val>
            <c:numRef>
              <c:f>'[Covid.xlsx]Figure 1.1.'!$V$11:$V$30</c:f>
              <c:numCache>
                <c:formatCode>0.0</c:formatCode>
                <c:ptCount val="20"/>
                <c:pt idx="0">
                  <c:v>0</c:v>
                </c:pt>
                <c:pt idx="1">
                  <c:v>0.72556574584184574</c:v>
                </c:pt>
                <c:pt idx="2">
                  <c:v>0.76612654001318703</c:v>
                </c:pt>
                <c:pt idx="3">
                  <c:v>0</c:v>
                </c:pt>
                <c:pt idx="4">
                  <c:v>0.87793918665669735</c:v>
                </c:pt>
                <c:pt idx="5">
                  <c:v>1.6174138778722653</c:v>
                </c:pt>
                <c:pt idx="6">
                  <c:v>1.1970937640177073</c:v>
                </c:pt>
                <c:pt idx="7">
                  <c:v>2.4932150776650226</c:v>
                </c:pt>
                <c:pt idx="8">
                  <c:v>1.7654965803765208</c:v>
                </c:pt>
                <c:pt idx="9">
                  <c:v>2.8925069055619068</c:v>
                </c:pt>
                <c:pt idx="10">
                  <c:v>1.5344101930878902</c:v>
                </c:pt>
                <c:pt idx="11">
                  <c:v>5.1703274727200439</c:v>
                </c:pt>
                <c:pt idx="12">
                  <c:v>1.2236667313062286</c:v>
                </c:pt>
                <c:pt idx="13">
                  <c:v>6.8753122848324937</c:v>
                </c:pt>
                <c:pt idx="14">
                  <c:v>10.614075237679117</c:v>
                </c:pt>
                <c:pt idx="15">
                  <c:v>0.73389539043169194</c:v>
                </c:pt>
                <c:pt idx="16">
                  <c:v>3.0884455536713382</c:v>
                </c:pt>
                <c:pt idx="17">
                  <c:v>10.028873795515855</c:v>
                </c:pt>
                <c:pt idx="18">
                  <c:v>1.2234776984094524</c:v>
                </c:pt>
                <c:pt idx="19">
                  <c:v>4.3976580875126769</c:v>
                </c:pt>
              </c:numCache>
            </c:numRef>
          </c:val>
          <c:extLst>
            <c:ext xmlns:c16="http://schemas.microsoft.com/office/drawing/2014/chart" uri="{C3380CC4-5D6E-409C-BE32-E72D297353CC}">
              <c16:uniqueId val="{00000000-3F5B-6F4B-88C9-7C49D5480768}"/>
            </c:ext>
          </c:extLst>
        </c:ser>
        <c:ser>
          <c:idx val="2"/>
          <c:order val="1"/>
          <c:tx>
            <c:v>Below-the-line measures (loans and equity injection and guarantees)</c:v>
          </c:tx>
          <c:spPr>
            <a:solidFill>
              <a:srgbClr val="DEDCDF"/>
            </a:solidFill>
            <a:ln>
              <a:noFill/>
            </a:ln>
            <a:effectLst/>
          </c:spPr>
          <c:invertIfNegative val="0"/>
          <c:cat>
            <c:strRef>
              <c:f>'[Covid.xlsx]Figure 1.1.'!$U$11:$U$30</c:f>
              <c:strCache>
                <c:ptCount val="20"/>
                <c:pt idx="0">
                  <c:v>South Africa</c:v>
                </c:pt>
                <c:pt idx="1">
                  <c:v>India</c:v>
                </c:pt>
                <c:pt idx="2">
                  <c:v>Mexico</c:v>
                </c:pt>
                <c:pt idx="3">
                  <c:v>Saudi Arabia</c:v>
                </c:pt>
                <c:pt idx="4">
                  <c:v>Russia</c:v>
                </c:pt>
                <c:pt idx="5">
                  <c:v>Turkey</c:v>
                </c:pt>
                <c:pt idx="6">
                  <c:v>Argentina</c:v>
                </c:pt>
                <c:pt idx="7">
                  <c:v>China</c:v>
                </c:pt>
                <c:pt idx="8">
                  <c:v>Indonesia</c:v>
                </c:pt>
                <c:pt idx="9">
                  <c:v>Brazil</c:v>
                </c:pt>
                <c:pt idx="10">
                  <c:v>Korea</c:v>
                </c:pt>
                <c:pt idx="11">
                  <c:v>Canada</c:v>
                </c:pt>
                <c:pt idx="12">
                  <c:v>Spain</c:v>
                </c:pt>
                <c:pt idx="13">
                  <c:v>United States</c:v>
                </c:pt>
                <c:pt idx="14">
                  <c:v>Australia</c:v>
                </c:pt>
                <c:pt idx="15">
                  <c:v>France</c:v>
                </c:pt>
                <c:pt idx="16">
                  <c:v>United Kingdom</c:v>
                </c:pt>
                <c:pt idx="17">
                  <c:v>Japan</c:v>
                </c:pt>
                <c:pt idx="18">
                  <c:v>Italy</c:v>
                </c:pt>
                <c:pt idx="19">
                  <c:v>Germany</c:v>
                </c:pt>
              </c:strCache>
            </c:strRef>
          </c:cat>
          <c:val>
            <c:numRef>
              <c:f>'[Covid.xlsx]Figure 1.1.'!$W$11:$W$30</c:f>
              <c:numCache>
                <c:formatCode>0.0</c:formatCode>
                <c:ptCount val="20"/>
                <c:pt idx="0">
                  <c:v>0.61575870309289837</c:v>
                </c:pt>
                <c:pt idx="1">
                  <c:v>0</c:v>
                </c:pt>
                <c:pt idx="2">
                  <c:v>0.31921939167216123</c:v>
                </c:pt>
                <c:pt idx="3">
                  <c:v>1.2367725473058317</c:v>
                </c:pt>
                <c:pt idx="4">
                  <c:v>0.55602815154924168</c:v>
                </c:pt>
                <c:pt idx="5">
                  <c:v>0.53913795929075525</c:v>
                </c:pt>
                <c:pt idx="6">
                  <c:v>1.1970937640177073</c:v>
                </c:pt>
                <c:pt idx="7">
                  <c:v>0</c:v>
                </c:pt>
                <c:pt idx="8">
                  <c:v>0.91634770607777905</c:v>
                </c:pt>
                <c:pt idx="9">
                  <c:v>4.1797328526297797</c:v>
                </c:pt>
                <c:pt idx="10">
                  <c:v>6.3933758045328766</c:v>
                </c:pt>
                <c:pt idx="11">
                  <c:v>3.3457168762690364</c:v>
                </c:pt>
                <c:pt idx="12">
                  <c:v>9.7893338504498253</c:v>
                </c:pt>
                <c:pt idx="13">
                  <c:v>4.2336152348896867</c:v>
                </c:pt>
                <c:pt idx="14">
                  <c:v>1.8819282336310497</c:v>
                </c:pt>
                <c:pt idx="15">
                  <c:v>13.877294655435628</c:v>
                </c:pt>
                <c:pt idx="16">
                  <c:v>15.679800503254485</c:v>
                </c:pt>
                <c:pt idx="17">
                  <c:v>10.445166670046703</c:v>
                </c:pt>
                <c:pt idx="18">
                  <c:v>32.422159007850489</c:v>
                </c:pt>
                <c:pt idx="19">
                  <c:v>29.584245315994373</c:v>
                </c:pt>
              </c:numCache>
            </c:numRef>
          </c:val>
          <c:extLst>
            <c:ext xmlns:c16="http://schemas.microsoft.com/office/drawing/2014/chart" uri="{C3380CC4-5D6E-409C-BE32-E72D297353CC}">
              <c16:uniqueId val="{00000001-3F5B-6F4B-88C9-7C49D5480768}"/>
            </c:ext>
          </c:extLst>
        </c:ser>
        <c:dLbls>
          <c:showLegendKey val="0"/>
          <c:showVal val="0"/>
          <c:showCatName val="0"/>
          <c:showSerName val="0"/>
          <c:showPercent val="0"/>
          <c:showBubbleSize val="0"/>
        </c:dLbls>
        <c:gapWidth val="24"/>
        <c:overlap val="100"/>
        <c:axId val="646157807"/>
        <c:axId val="858483743"/>
      </c:barChart>
      <c:catAx>
        <c:axId val="64615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8483743"/>
        <c:crosses val="autoZero"/>
        <c:auto val="1"/>
        <c:lblAlgn val="ctr"/>
        <c:lblOffset val="100"/>
        <c:noMultiLvlLbl val="0"/>
      </c:catAx>
      <c:valAx>
        <c:axId val="85848374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4615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A0955-E43B-4326-8572-5CB5E6A1D417}" type="datetimeFigureOut">
              <a:rPr lang="en-GB" smtClean="0"/>
              <a:t>22/06/2020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3B495-5FD7-416B-9378-2DFCFA624AB3}" type="slidenum">
              <a:rPr lang="en-GB" smtClean="0"/>
              <a:t>‹#›</a:t>
            </a:fld>
            <a:endParaRPr lang="en-GB"/>
          </a:p>
        </p:txBody>
      </p:sp>
    </p:spTree>
    <p:extLst>
      <p:ext uri="{BB962C8B-B14F-4D97-AF65-F5344CB8AC3E}">
        <p14:creationId xmlns:p14="http://schemas.microsoft.com/office/powerpoint/2010/main" val="88508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Thank you, Louise</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It will be my job to talk you through the macroeconomic consequences of the coronavirus pandemic and unfortunately, the next 5 minutes will be like a horror story as the impact is very severe.</a:t>
            </a:r>
          </a:p>
          <a:p>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*next slide*</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C38E7-FFD5-D548-98F9-B7418091C72C}"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23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15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83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1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51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26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738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Positively, governments have reacted to the virus outbreak and have launched significant fiscal support packages that are bigger than the ones introduced in the financial crisis in 2008-09. Latest data from the International Monetary Fund shows that, to date, the G20 economies have increased spending by 3.5% of GDP. In 2008, this figure stood at a meagre 0.5% and even in 2009 at the height of the financial crisis, this metrics did not exceed 2.1% of G20-GDP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That said, the magnitude of the response varies from country to country as governments have launched a plethora of direct and indirect measures to stimulate the ailing economy. In South Africa, which is bottom of the league, the government has so far increased spending by 0.6% of GDP while in the UK, revenue and expenditure measures stood at 3.1% of GDP and so called below the line measures, such as credit guarantees stand at a high 15.7%. Both measures combined sum up to almost a fifth of domestic GDP. This only topped by Japan, Italy and Germany. The latter has increased spending by 4.4% of GDP and the government is guaranteeing loans worth almost 30% of national GDP</a:t>
            </a:r>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C38E7-FFD5-D548-98F9-B7418091C72C}"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0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As a consequence of the coronavirus outbreak, Dun &amp; Bradstreet has revised growth projections downwards, lowered inflation forecasts and expects significantly increased unemployment rates around the globe while at the same time, political and supply chain risks will also rise. </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As a result, the Country Insight Team has downgraded 70 countries by a total of 110 quartiles since late January. In the same period, no upgrades were carried out. Many of the 132 states the team is covering are now on an all time low, including the UK.</a:t>
            </a:r>
            <a:endParaRPr lang="en-US" sz="1000" kern="1200" dirty="0">
              <a:solidFill>
                <a:schemeClr val="tx1"/>
              </a:solidFill>
              <a:effectLst/>
              <a:latin typeface="+mn-lt"/>
              <a:ea typeface="+mn-ea"/>
              <a:cs typeface="+mn-cs"/>
            </a:endParaRPr>
          </a:p>
          <a:p>
            <a:endParaRPr lang="en-GB" sz="800" dirty="0"/>
          </a:p>
          <a:p>
            <a:r>
              <a:rPr lang="en-GB" sz="800" dirty="0"/>
              <a:t>*next slide*</a:t>
            </a:r>
          </a:p>
          <a:p>
            <a:endParaRPr lang="en-GB" sz="800" dirty="0"/>
          </a:p>
          <a:p>
            <a:endParaRPr lang="en-GB" sz="8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97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233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27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459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60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35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GB" sz="900" dirty="0"/>
              <a:t>Feb: 14 interest rate cuts</a:t>
            </a:r>
          </a:p>
          <a:p>
            <a:pPr marL="0" indent="0">
              <a:buFont typeface="Arial" panose="020B0604020202020204" pitchFamily="34" charset="0"/>
              <a:buNone/>
            </a:pPr>
            <a:r>
              <a:rPr lang="en-GB" sz="900" dirty="0"/>
              <a:t>Mar: 71 interest rate cuts</a:t>
            </a:r>
          </a:p>
          <a:p>
            <a:pPr marL="0" indent="0">
              <a:buFont typeface="Arial" panose="020B0604020202020204" pitchFamily="34" charset="0"/>
              <a:buNone/>
            </a:pPr>
            <a:r>
              <a:rPr lang="en-GB" sz="900" dirty="0"/>
              <a:t>Apr to date: 14 cuts</a:t>
            </a:r>
          </a:p>
          <a:p>
            <a:pPr marL="0" indent="0">
              <a:buFont typeface="Arial" panose="020B0604020202020204" pitchFamily="34" charset="0"/>
              <a:buNone/>
            </a:pPr>
            <a:endParaRPr lang="en-GB" sz="900" dirty="0"/>
          </a:p>
          <a:p>
            <a:r>
              <a:rPr lang="en-GB" sz="1000" kern="1200" dirty="0">
                <a:solidFill>
                  <a:schemeClr val="tx1"/>
                </a:solidFill>
                <a:effectLst/>
                <a:latin typeface="+mn-lt"/>
                <a:ea typeface="+mn-ea"/>
                <a:cs typeface="+mn-cs"/>
              </a:rPr>
              <a:t>To sum up: these are unprecedented times. Besides the humanitarian costs, the pandemic is impacting on all different aspects of economic life, ranging from trade to investment and consumption as well as supply chain integrity. </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In order to mitigate the adverse impacts, governments have launched never seen before stimulus packages while central banks are embarking on more monetary easing. Since February, 99 central banks have cut interest rates. </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However, despite the support measures, global GDP will contract significantly this year. Lockdown measures are lifesaving but prove costly from an economic perspective. The speed and the magnitude of the recovery will largely depend on the progress scientists are making in the fight against the virus. While a gradual return to normality over the next weeks and months seems likely in most states, a re-introduction of the measures at a latter stage cannot be ruled out. </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As the macroeconomic impact of the covid19 pandemic will be immense, companies will face higher credit risks in the remainder of 2020 and 2021. Although governments are trying their best to support businesses, politicians are already admitting that not every company will survive. In this light we are expecting a deterioration in B2B payments performance and an increase in the number of business liquidations. Counterparty risk assessment will hence become more important in order to be protected against the Covid19-outfall.</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Let me now hand you over to the next presenter, my colleague Chris Laws.</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GB" sz="900" dirty="0"/>
          </a:p>
          <a:p>
            <a:pPr marL="0" indent="0">
              <a:buFont typeface="Arial" panose="020B0604020202020204" pitchFamily="34" charset="0"/>
              <a:buNone/>
            </a:pPr>
            <a:endParaRPr lang="en-US" sz="9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C38E7-FFD5-D548-98F9-B7418091C7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86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0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13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425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02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833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961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Together with never seen before monetary easing, this fiscal stimulus has helped to calm stock market investors in April but compared with pre-crisis level, </a:t>
            </a:r>
            <a:r>
              <a:rPr lang="en-GB" sz="1000" b="1" kern="1200" dirty="0">
                <a:solidFill>
                  <a:schemeClr val="tx1"/>
                </a:solidFill>
                <a:effectLst/>
                <a:latin typeface="+mn-lt"/>
                <a:ea typeface="+mn-ea"/>
                <a:cs typeface="+mn-cs"/>
              </a:rPr>
              <a:t>stock market indices remain deeply in the red across the globe</a:t>
            </a:r>
            <a:r>
              <a:rPr lang="en-GB" sz="1000" kern="1200" dirty="0">
                <a:solidFill>
                  <a:schemeClr val="tx1"/>
                </a:solidFill>
                <a:effectLst/>
                <a:latin typeface="+mn-lt"/>
                <a:ea typeface="+mn-ea"/>
                <a:cs typeface="+mn-cs"/>
              </a:rPr>
              <a:t>. Despite the recovery seen in April, the FTSE 100 in the UK is still almost 29% down against its reading in late January. In the US, the Standard &amp; Poor 500 Stock Price Index stands 23% below its January value. </a:t>
            </a:r>
            <a:endParaRPr lang="en-US" sz="10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The </a:t>
            </a:r>
            <a:r>
              <a:rPr lang="en-GB" sz="1000" kern="1200" dirty="0" err="1">
                <a:solidFill>
                  <a:schemeClr val="tx1"/>
                </a:solidFill>
                <a:effectLst/>
                <a:latin typeface="+mn-lt"/>
                <a:ea typeface="+mn-ea"/>
                <a:cs typeface="+mn-cs"/>
              </a:rPr>
              <a:t>covid</a:t>
            </a:r>
            <a:r>
              <a:rPr lang="en-GB" sz="1000" kern="1200" dirty="0">
                <a:solidFill>
                  <a:schemeClr val="tx1"/>
                </a:solidFill>
                <a:effectLst/>
                <a:latin typeface="+mn-lt"/>
                <a:ea typeface="+mn-ea"/>
                <a:cs typeface="+mn-cs"/>
              </a:rPr>
              <a:t> outbreak and the implementation of lockdown measures around the globe has also led to never seen before </a:t>
            </a:r>
            <a:r>
              <a:rPr lang="en-GB" sz="1000" b="1" kern="1200" dirty="0">
                <a:solidFill>
                  <a:schemeClr val="tx1"/>
                </a:solidFill>
                <a:effectLst/>
                <a:latin typeface="+mn-lt"/>
                <a:ea typeface="+mn-ea"/>
                <a:cs typeface="+mn-cs"/>
              </a:rPr>
              <a:t>volatility on stock markets</a:t>
            </a:r>
            <a:r>
              <a:rPr lang="en-GB" sz="1000" kern="1200" dirty="0">
                <a:solidFill>
                  <a:schemeClr val="tx1"/>
                </a:solidFill>
                <a:effectLst/>
                <a:latin typeface="+mn-lt"/>
                <a:ea typeface="+mn-ea"/>
                <a:cs typeface="+mn-cs"/>
              </a:rPr>
              <a:t>. Although some of the uncertainty has eased over the past weeks, investors are still anxious about the outlook. A persistent upturn will rely on the successful removal of lockdown measures and the return to normality, a process that might not be as straight forward as initially anticipated.</a:t>
            </a:r>
            <a:endParaRPr lang="en-US" sz="1000" kern="1200" dirty="0">
              <a:solidFill>
                <a:schemeClr val="tx1"/>
              </a:solidFill>
              <a:effectLst/>
              <a:latin typeface="+mn-lt"/>
              <a:ea typeface="+mn-ea"/>
              <a:cs typeface="+mn-cs"/>
            </a:endParaRPr>
          </a:p>
          <a:p>
            <a:endParaRPr lang="en-GB" dirty="0"/>
          </a:p>
          <a:p>
            <a:r>
              <a:rPr lang="en-GB" dirty="0"/>
              <a:t>*next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2E703C-BFCD-4915-B233-0BFEB4762FA9}"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734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93"/>
            <a:ext cx="10363200" cy="1468967"/>
          </a:xfrm>
        </p:spPr>
        <p:txBody>
          <a:bodyPr anchor="b">
            <a:noAutofit/>
          </a:bodyPr>
          <a:lstStyle>
            <a:lvl1pPr algn="ctr">
              <a:defRPr sz="4533"/>
            </a:lvl1pPr>
          </a:lstStyle>
          <a:p>
            <a:r>
              <a:rPr lang="en-US"/>
              <a:t>Title</a:t>
            </a:r>
          </a:p>
        </p:txBody>
      </p:sp>
      <p:sp>
        <p:nvSpPr>
          <p:cNvPr id="3" name="Subtitle 2"/>
          <p:cNvSpPr>
            <a:spLocks noGrp="1"/>
          </p:cNvSpPr>
          <p:nvPr>
            <p:ph type="subTitle" idx="1" hasCustomPrompt="1"/>
          </p:nvPr>
        </p:nvSpPr>
        <p:spPr>
          <a:xfrm>
            <a:off x="914400" y="3713428"/>
            <a:ext cx="10363200" cy="525497"/>
          </a:xfrm>
        </p:spPr>
        <p:txBody>
          <a:bodyPr>
            <a:noAutofit/>
          </a:bodyPr>
          <a:lstStyle>
            <a:lvl1pPr marL="0" indent="0" algn="ctr">
              <a:buNone/>
              <a:defRPr sz="1867" spc="27" baseline="0">
                <a:solidFill>
                  <a:srgbClr val="3095B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a:t>
            </a:r>
          </a:p>
        </p:txBody>
      </p:sp>
      <p:sp>
        <p:nvSpPr>
          <p:cNvPr id="7" name="Text Placeholder 6"/>
          <p:cNvSpPr>
            <a:spLocks noGrp="1"/>
          </p:cNvSpPr>
          <p:nvPr>
            <p:ph type="body" sz="quarter" idx="10" hasCustomPrompt="1"/>
          </p:nvPr>
        </p:nvSpPr>
        <p:spPr>
          <a:xfrm>
            <a:off x="914400" y="4423835"/>
            <a:ext cx="10363200" cy="632916"/>
          </a:xfrm>
        </p:spPr>
        <p:txBody>
          <a:bodyPr>
            <a:noAutofit/>
          </a:bodyPr>
          <a:lstStyle>
            <a:lvl1pPr marL="0" indent="0" algn="ctr">
              <a:lnSpc>
                <a:spcPts val="1787"/>
              </a:lnSpc>
              <a:spcAft>
                <a:spcPts val="0"/>
              </a:spcAft>
              <a:buNone/>
              <a:defRPr sz="1600" spc="27">
                <a:solidFill>
                  <a:srgbClr val="005172"/>
                </a:solidFill>
              </a:defRPr>
            </a:lvl1pPr>
            <a:lvl2pPr>
              <a:defRPr sz="1600"/>
            </a:lvl2pPr>
            <a:lvl3pPr>
              <a:defRPr sz="1600"/>
            </a:lvl3pPr>
            <a:lvl4pPr>
              <a:defRPr sz="1600"/>
            </a:lvl4pPr>
            <a:lvl5pPr>
              <a:defRPr sz="1600"/>
            </a:lvl5pPr>
          </a:lstStyle>
          <a:p>
            <a:pPr lvl="0"/>
            <a:r>
              <a:rPr lang="en-US"/>
              <a:t>NAME, TITLE</a:t>
            </a:r>
            <a:br>
              <a:rPr lang="en-US"/>
            </a:br>
            <a:r>
              <a:rPr lang="en-US"/>
              <a:t>DATE</a:t>
            </a:r>
            <a:br>
              <a:rPr lang="en-US"/>
            </a:br>
            <a:endParaRPr lang="en-US"/>
          </a:p>
        </p:txBody>
      </p:sp>
      <p:pic>
        <p:nvPicPr>
          <p:cNvPr id="10" name="Picture 9" descr="DB_WORDMARK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71946" y="6216558"/>
            <a:ext cx="1848109" cy="271116"/>
          </a:xfrm>
          <a:prstGeom prst="rect">
            <a:avLst/>
          </a:prstGeom>
        </p:spPr>
      </p:pic>
      <p:sp>
        <p:nvSpPr>
          <p:cNvPr id="20" name="Text Placeholder 7"/>
          <p:cNvSpPr>
            <a:spLocks noGrp="1"/>
          </p:cNvSpPr>
          <p:nvPr>
            <p:ph type="body" sz="quarter" idx="12" hasCustomPrompt="1"/>
          </p:nvPr>
        </p:nvSpPr>
        <p:spPr>
          <a:xfrm>
            <a:off x="7751206" y="6439612"/>
            <a:ext cx="3943927" cy="260673"/>
          </a:xfrm>
        </p:spPr>
        <p:txBody>
          <a:bodyPr lIns="0" rIns="0" anchor="ctr"/>
          <a:lstStyle>
            <a:lvl1pPr marL="0" indent="0" algn="r">
              <a:buNone/>
              <a:defRPr sz="1200" baseline="0">
                <a:solidFill>
                  <a:schemeClr val="bg1">
                    <a:lumMod val="50000"/>
                  </a:schemeClr>
                </a:solidFill>
                <a:latin typeface="Gill Sans MT"/>
                <a:cs typeface="Gill Sans MT"/>
              </a:defRPr>
            </a:lvl1pPr>
            <a:lvl2pPr marL="438901" indent="0">
              <a:buNone/>
              <a:defRPr/>
            </a:lvl2pPr>
            <a:lvl3pPr marL="829035" indent="0">
              <a:buNone/>
              <a:defRPr/>
            </a:lvl3pPr>
            <a:lvl4pPr marL="1219170" indent="0">
              <a:buNone/>
              <a:defRPr/>
            </a:lvl4pPr>
            <a:lvl5pPr marL="1645879" indent="0">
              <a:buNone/>
              <a:defRPr/>
            </a:lvl5pPr>
          </a:lstStyle>
          <a:p>
            <a:pPr lvl="0"/>
            <a:r>
              <a:rPr lang="en-US"/>
              <a:t>PUBLIC or INTERNAL USE ONLY or CONFIDENTIAL</a:t>
            </a:r>
          </a:p>
        </p:txBody>
      </p:sp>
    </p:spTree>
    <p:extLst>
      <p:ext uri="{BB962C8B-B14F-4D97-AF65-F5344CB8AC3E}">
        <p14:creationId xmlns:p14="http://schemas.microsoft.com/office/powerpoint/2010/main" val="611053014"/>
      </p:ext>
    </p:extLst>
  </p:cSld>
  <p:clrMapOvr>
    <a:masterClrMapping/>
  </p:clrMapOvr>
  <p:extLst>
    <p:ext uri="{DCECCB84-F9BA-43D5-87BE-67443E8EF086}">
      <p15:sldGuideLst xmlns:p15="http://schemas.microsoft.com/office/powerpoint/2012/main">
        <p15:guide id="1" orient="horz" pos="303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 Light Blu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1894851"/>
            <a:ext cx="5350933"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609600" y="1437651"/>
            <a:ext cx="5350933"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0" name="Content Placeholder 2"/>
          <p:cNvSpPr>
            <a:spLocks noGrp="1"/>
          </p:cNvSpPr>
          <p:nvPr>
            <p:ph idx="13" hasCustomPrompt="1"/>
          </p:nvPr>
        </p:nvSpPr>
        <p:spPr>
          <a:xfrm>
            <a:off x="6146800" y="1889001"/>
            <a:ext cx="5350933" cy="413272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1" name="Text Placeholder 6"/>
          <p:cNvSpPr>
            <a:spLocks noGrp="1"/>
          </p:cNvSpPr>
          <p:nvPr>
            <p:ph type="body" sz="quarter" idx="14" hasCustomPrompt="1"/>
          </p:nvPr>
        </p:nvSpPr>
        <p:spPr>
          <a:xfrm>
            <a:off x="6146800" y="1431800"/>
            <a:ext cx="5350933"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2"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
        <p:nvSpPr>
          <p:cNvPr id="13" name="Title 1"/>
          <p:cNvSpPr>
            <a:spLocks noGrp="1"/>
          </p:cNvSpPr>
          <p:nvPr>
            <p:ph type="title" hasCustomPrompt="1"/>
          </p:nvPr>
        </p:nvSpPr>
        <p:spPr>
          <a:xfrm>
            <a:off x="609600" y="275167"/>
            <a:ext cx="10972800" cy="865011"/>
          </a:xfrm>
        </p:spPr>
        <p:txBody>
          <a:bodyPr/>
          <a:lstStyle/>
          <a:p>
            <a:r>
              <a:rPr lang="en-US"/>
              <a:t>Click to add page header</a:t>
            </a:r>
          </a:p>
        </p:txBody>
      </p:sp>
    </p:spTree>
    <p:extLst>
      <p:ext uri="{BB962C8B-B14F-4D97-AF65-F5344CB8AC3E}">
        <p14:creationId xmlns:p14="http://schemas.microsoft.com/office/powerpoint/2010/main" val="346554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Column with Subhead2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5" name="Content Placeholder 2"/>
          <p:cNvSpPr>
            <a:spLocks noGrp="1"/>
          </p:cNvSpPr>
          <p:nvPr>
            <p:ph idx="1" hasCustomPrompt="1"/>
          </p:nvPr>
        </p:nvSpPr>
        <p:spPr>
          <a:xfrm>
            <a:off x="609600" y="2180623"/>
            <a:ext cx="5350933"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609600" y="1723423"/>
            <a:ext cx="5350933"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0" name="Content Placeholder 2"/>
          <p:cNvSpPr>
            <a:spLocks noGrp="1"/>
          </p:cNvSpPr>
          <p:nvPr>
            <p:ph idx="13" hasCustomPrompt="1"/>
          </p:nvPr>
        </p:nvSpPr>
        <p:spPr>
          <a:xfrm>
            <a:off x="6146800" y="2174773"/>
            <a:ext cx="5350933" cy="413272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1" name="Text Placeholder 6"/>
          <p:cNvSpPr>
            <a:spLocks noGrp="1"/>
          </p:cNvSpPr>
          <p:nvPr>
            <p:ph type="body" sz="quarter" idx="14" hasCustomPrompt="1"/>
          </p:nvPr>
        </p:nvSpPr>
        <p:spPr>
          <a:xfrm>
            <a:off x="6146800" y="1717572"/>
            <a:ext cx="5350933"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6" name="Text Placeholder 6"/>
          <p:cNvSpPr>
            <a:spLocks noGrp="1"/>
          </p:cNvSpPr>
          <p:nvPr>
            <p:ph type="body" sz="quarter" idx="15"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12"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73066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Column Light Blu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12" name="Content Placeholder 2"/>
          <p:cNvSpPr>
            <a:spLocks noGrp="1"/>
          </p:cNvSpPr>
          <p:nvPr>
            <p:ph idx="1" hasCustomPrompt="1"/>
          </p:nvPr>
        </p:nvSpPr>
        <p:spPr>
          <a:xfrm>
            <a:off x="609600" y="1225552"/>
            <a:ext cx="35560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3" name="Content Placeholder 2"/>
          <p:cNvSpPr>
            <a:spLocks noGrp="1"/>
          </p:cNvSpPr>
          <p:nvPr>
            <p:ph idx="15" hasCustomPrompt="1"/>
          </p:nvPr>
        </p:nvSpPr>
        <p:spPr>
          <a:xfrm>
            <a:off x="4301067" y="1225552"/>
            <a:ext cx="35560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4" name="Content Placeholder 2"/>
          <p:cNvSpPr>
            <a:spLocks noGrp="1"/>
          </p:cNvSpPr>
          <p:nvPr>
            <p:ph idx="16" hasCustomPrompt="1"/>
          </p:nvPr>
        </p:nvSpPr>
        <p:spPr>
          <a:xfrm>
            <a:off x="8009467" y="1225552"/>
            <a:ext cx="35560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8"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409469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3 Column with Subhead2 Light Blue ">
    <p:spTree>
      <p:nvGrpSpPr>
        <p:cNvPr id="1" name=""/>
        <p:cNvGrpSpPr/>
        <p:nvPr/>
      </p:nvGrpSpPr>
      <p:grpSpPr>
        <a:xfrm>
          <a:off x="0" y="0"/>
          <a:ext cx="0" cy="0"/>
          <a:chOff x="0" y="0"/>
          <a:chExt cx="0" cy="0"/>
        </a:xfrm>
      </p:grpSpPr>
      <p:sp>
        <p:nvSpPr>
          <p:cNvPr id="15" name="Content Placeholder 2"/>
          <p:cNvSpPr>
            <a:spLocks noGrp="1"/>
          </p:cNvSpPr>
          <p:nvPr>
            <p:ph idx="19" hasCustomPrompt="1"/>
          </p:nvPr>
        </p:nvSpPr>
        <p:spPr>
          <a:xfrm>
            <a:off x="4309533" y="2180623"/>
            <a:ext cx="3556000"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6" name="Text Placeholder 6"/>
          <p:cNvSpPr>
            <a:spLocks noGrp="1"/>
          </p:cNvSpPr>
          <p:nvPr>
            <p:ph type="body" sz="quarter" idx="20" hasCustomPrompt="1"/>
          </p:nvPr>
        </p:nvSpPr>
        <p:spPr>
          <a:xfrm>
            <a:off x="4309533" y="1723423"/>
            <a:ext cx="3556000"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3" name="Content Placeholder 2"/>
          <p:cNvSpPr>
            <a:spLocks noGrp="1"/>
          </p:cNvSpPr>
          <p:nvPr>
            <p:ph idx="18" hasCustomPrompt="1"/>
          </p:nvPr>
        </p:nvSpPr>
        <p:spPr>
          <a:xfrm>
            <a:off x="609600" y="2180623"/>
            <a:ext cx="3556000"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4" name="Text Placeholder 6"/>
          <p:cNvSpPr>
            <a:spLocks noGrp="1"/>
          </p:cNvSpPr>
          <p:nvPr>
            <p:ph type="body" sz="quarter" idx="12" hasCustomPrompt="1"/>
          </p:nvPr>
        </p:nvSpPr>
        <p:spPr>
          <a:xfrm>
            <a:off x="609600" y="1723423"/>
            <a:ext cx="3556000"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1"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12" name="Text Placeholder 6"/>
          <p:cNvSpPr>
            <a:spLocks noGrp="1"/>
          </p:cNvSpPr>
          <p:nvPr>
            <p:ph type="body" sz="quarter" idx="17"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17" name="Content Placeholder 2"/>
          <p:cNvSpPr>
            <a:spLocks noGrp="1"/>
          </p:cNvSpPr>
          <p:nvPr>
            <p:ph idx="21" hasCustomPrompt="1"/>
          </p:nvPr>
        </p:nvSpPr>
        <p:spPr>
          <a:xfrm>
            <a:off x="7992533" y="2180623"/>
            <a:ext cx="3556000"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8" name="Text Placeholder 6"/>
          <p:cNvSpPr>
            <a:spLocks noGrp="1"/>
          </p:cNvSpPr>
          <p:nvPr>
            <p:ph type="body" sz="quarter" idx="22" hasCustomPrompt="1"/>
          </p:nvPr>
        </p:nvSpPr>
        <p:spPr>
          <a:xfrm>
            <a:off x="7992533" y="1723423"/>
            <a:ext cx="3556000"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9"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251269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4 Column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15" name="Content Placeholder 2"/>
          <p:cNvSpPr>
            <a:spLocks noGrp="1"/>
          </p:cNvSpPr>
          <p:nvPr>
            <p:ph idx="17" hasCustomPrompt="1"/>
          </p:nvPr>
        </p:nvSpPr>
        <p:spPr>
          <a:xfrm>
            <a:off x="609600" y="1225552"/>
            <a:ext cx="26416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6" name="Content Placeholder 2"/>
          <p:cNvSpPr>
            <a:spLocks noGrp="1"/>
          </p:cNvSpPr>
          <p:nvPr>
            <p:ph idx="13" hasCustomPrompt="1"/>
          </p:nvPr>
        </p:nvSpPr>
        <p:spPr>
          <a:xfrm>
            <a:off x="3386667" y="1225552"/>
            <a:ext cx="26416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7" name="Content Placeholder 2"/>
          <p:cNvSpPr>
            <a:spLocks noGrp="1"/>
          </p:cNvSpPr>
          <p:nvPr>
            <p:ph idx="18" hasCustomPrompt="1"/>
          </p:nvPr>
        </p:nvSpPr>
        <p:spPr>
          <a:xfrm>
            <a:off x="6163733" y="1225552"/>
            <a:ext cx="26416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8" name="Content Placeholder 2"/>
          <p:cNvSpPr>
            <a:spLocks noGrp="1"/>
          </p:cNvSpPr>
          <p:nvPr>
            <p:ph idx="19" hasCustomPrompt="1"/>
          </p:nvPr>
        </p:nvSpPr>
        <p:spPr>
          <a:xfrm>
            <a:off x="8940800" y="1225552"/>
            <a:ext cx="26416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9"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356768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4 Column with Subhead2 Light Blue">
    <p:spTree>
      <p:nvGrpSpPr>
        <p:cNvPr id="1" name=""/>
        <p:cNvGrpSpPr/>
        <p:nvPr/>
      </p:nvGrpSpPr>
      <p:grpSpPr>
        <a:xfrm>
          <a:off x="0" y="0"/>
          <a:ext cx="0" cy="0"/>
          <a:chOff x="0" y="0"/>
          <a:chExt cx="0" cy="0"/>
        </a:xfrm>
      </p:grpSpPr>
      <p:sp>
        <p:nvSpPr>
          <p:cNvPr id="15" name="Content Placeholder 2"/>
          <p:cNvSpPr>
            <a:spLocks noGrp="1"/>
          </p:cNvSpPr>
          <p:nvPr>
            <p:ph idx="18" hasCustomPrompt="1"/>
          </p:nvPr>
        </p:nvSpPr>
        <p:spPr>
          <a:xfrm>
            <a:off x="609600" y="2488163"/>
            <a:ext cx="2641600" cy="381933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6" name="Text Placeholder 6"/>
          <p:cNvSpPr>
            <a:spLocks noGrp="1"/>
          </p:cNvSpPr>
          <p:nvPr>
            <p:ph type="body" sz="quarter" idx="12" hasCustomPrompt="1"/>
          </p:nvPr>
        </p:nvSpPr>
        <p:spPr>
          <a:xfrm>
            <a:off x="609600" y="1723422"/>
            <a:ext cx="2641600" cy="764741"/>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t>
            </a:r>
            <a:br>
              <a:rPr lang="en-US"/>
            </a:br>
            <a:r>
              <a:rPr lang="en-US"/>
              <a:t>add subhead</a:t>
            </a:r>
          </a:p>
        </p:txBody>
      </p:sp>
      <p:sp>
        <p:nvSpPr>
          <p:cNvPr id="13"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14" name="Text Placeholder 6"/>
          <p:cNvSpPr>
            <a:spLocks noGrp="1"/>
          </p:cNvSpPr>
          <p:nvPr>
            <p:ph type="body" sz="quarter" idx="19"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24" name="Content Placeholder 2"/>
          <p:cNvSpPr>
            <a:spLocks noGrp="1"/>
          </p:cNvSpPr>
          <p:nvPr>
            <p:ph idx="20" hasCustomPrompt="1"/>
          </p:nvPr>
        </p:nvSpPr>
        <p:spPr>
          <a:xfrm>
            <a:off x="8978123" y="2488163"/>
            <a:ext cx="2641600" cy="381933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25" name="Text Placeholder 6"/>
          <p:cNvSpPr>
            <a:spLocks noGrp="1"/>
          </p:cNvSpPr>
          <p:nvPr>
            <p:ph type="body" sz="quarter" idx="21" hasCustomPrompt="1"/>
          </p:nvPr>
        </p:nvSpPr>
        <p:spPr>
          <a:xfrm>
            <a:off x="8978123" y="1723422"/>
            <a:ext cx="2641600" cy="764741"/>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t>
            </a:r>
            <a:br>
              <a:rPr lang="en-US"/>
            </a:br>
            <a:r>
              <a:rPr lang="en-US"/>
              <a:t>add subhead</a:t>
            </a:r>
          </a:p>
        </p:txBody>
      </p:sp>
      <p:sp>
        <p:nvSpPr>
          <p:cNvPr id="26" name="Content Placeholder 2"/>
          <p:cNvSpPr>
            <a:spLocks noGrp="1"/>
          </p:cNvSpPr>
          <p:nvPr>
            <p:ph idx="22" hasCustomPrompt="1"/>
          </p:nvPr>
        </p:nvSpPr>
        <p:spPr>
          <a:xfrm>
            <a:off x="3408781" y="2488163"/>
            <a:ext cx="2641600" cy="381933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27" name="Text Placeholder 6"/>
          <p:cNvSpPr>
            <a:spLocks noGrp="1"/>
          </p:cNvSpPr>
          <p:nvPr>
            <p:ph type="body" sz="quarter" idx="23" hasCustomPrompt="1"/>
          </p:nvPr>
        </p:nvSpPr>
        <p:spPr>
          <a:xfrm>
            <a:off x="3408781" y="1723422"/>
            <a:ext cx="2641600" cy="764741"/>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t>
            </a:r>
            <a:br>
              <a:rPr lang="en-US"/>
            </a:br>
            <a:r>
              <a:rPr lang="en-US"/>
              <a:t>add subhead</a:t>
            </a:r>
          </a:p>
        </p:txBody>
      </p:sp>
      <p:sp>
        <p:nvSpPr>
          <p:cNvPr id="28" name="Content Placeholder 2"/>
          <p:cNvSpPr>
            <a:spLocks noGrp="1"/>
          </p:cNvSpPr>
          <p:nvPr>
            <p:ph idx="24" hasCustomPrompt="1"/>
          </p:nvPr>
        </p:nvSpPr>
        <p:spPr>
          <a:xfrm>
            <a:off x="6199668" y="2488163"/>
            <a:ext cx="2641600" cy="381933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29" name="Text Placeholder 6"/>
          <p:cNvSpPr>
            <a:spLocks noGrp="1"/>
          </p:cNvSpPr>
          <p:nvPr>
            <p:ph type="body" sz="quarter" idx="25" hasCustomPrompt="1"/>
          </p:nvPr>
        </p:nvSpPr>
        <p:spPr>
          <a:xfrm>
            <a:off x="6199668" y="1723422"/>
            <a:ext cx="2641600" cy="764741"/>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t>
            </a:r>
            <a:br>
              <a:rPr lang="en-US"/>
            </a:br>
            <a:r>
              <a:rPr lang="en-US"/>
              <a:t>add subhead</a:t>
            </a:r>
          </a:p>
        </p:txBody>
      </p:sp>
      <p:sp>
        <p:nvSpPr>
          <p:cNvPr id="17"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442839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Quarter Page Text Box Light Blu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9" name="Content Placeholder 2"/>
          <p:cNvSpPr>
            <a:spLocks noGrp="1"/>
          </p:cNvSpPr>
          <p:nvPr>
            <p:ph idx="13" hasCustomPrompt="1"/>
          </p:nvPr>
        </p:nvSpPr>
        <p:spPr>
          <a:xfrm>
            <a:off x="609600" y="1225552"/>
            <a:ext cx="3556000" cy="5084937"/>
          </a:xfrm>
        </p:spPr>
        <p:txBody>
          <a:bodyPr/>
          <a:lstStyle>
            <a:lvl1pPr>
              <a:defRPr baseline="0"/>
            </a:lvl1pPr>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0" name="Content Placeholder 2"/>
          <p:cNvSpPr>
            <a:spLocks noGrp="1"/>
          </p:cNvSpPr>
          <p:nvPr>
            <p:ph idx="14" hasCustomPrompt="1"/>
          </p:nvPr>
        </p:nvSpPr>
        <p:spPr>
          <a:xfrm>
            <a:off x="4301067" y="1225552"/>
            <a:ext cx="7281333"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310723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Quarter Page Text Box with Subhead2 Light Blue ">
    <p:spTree>
      <p:nvGrpSpPr>
        <p:cNvPr id="1" name=""/>
        <p:cNvGrpSpPr/>
        <p:nvPr/>
      </p:nvGrpSpPr>
      <p:grpSpPr>
        <a:xfrm>
          <a:off x="0" y="0"/>
          <a:ext cx="0" cy="0"/>
          <a:chOff x="0" y="0"/>
          <a:chExt cx="0" cy="0"/>
        </a:xfrm>
      </p:grpSpPr>
      <p:sp>
        <p:nvSpPr>
          <p:cNvPr id="11" name="Text Placeholder 6"/>
          <p:cNvSpPr>
            <a:spLocks noGrp="1"/>
          </p:cNvSpPr>
          <p:nvPr>
            <p:ph type="body" sz="quarter" idx="14" hasCustomPrompt="1"/>
          </p:nvPr>
        </p:nvSpPr>
        <p:spPr>
          <a:xfrm>
            <a:off x="4301067" y="1723423"/>
            <a:ext cx="7281333" cy="457200"/>
          </a:xfrm>
        </p:spPr>
        <p:txBody>
          <a:bodyPr anchor="b" anchorCtr="0"/>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4" name="Content Placeholder 2"/>
          <p:cNvSpPr>
            <a:spLocks noGrp="1"/>
          </p:cNvSpPr>
          <p:nvPr>
            <p:ph idx="13" hasCustomPrompt="1"/>
          </p:nvPr>
        </p:nvSpPr>
        <p:spPr>
          <a:xfrm>
            <a:off x="4301067" y="2180623"/>
            <a:ext cx="7281333" cy="412986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9"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10" name="Text Placeholder 6"/>
          <p:cNvSpPr>
            <a:spLocks noGrp="1"/>
          </p:cNvSpPr>
          <p:nvPr>
            <p:ph type="body" sz="quarter" idx="19"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12" name="Content Placeholder 2"/>
          <p:cNvSpPr>
            <a:spLocks noGrp="1"/>
          </p:cNvSpPr>
          <p:nvPr>
            <p:ph idx="1" hasCustomPrompt="1"/>
          </p:nvPr>
        </p:nvSpPr>
        <p:spPr>
          <a:xfrm>
            <a:off x="609600" y="2180623"/>
            <a:ext cx="3556000"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3" name="Text Placeholder 6"/>
          <p:cNvSpPr>
            <a:spLocks noGrp="1"/>
          </p:cNvSpPr>
          <p:nvPr>
            <p:ph type="body" sz="quarter" idx="12" hasCustomPrompt="1"/>
          </p:nvPr>
        </p:nvSpPr>
        <p:spPr>
          <a:xfrm>
            <a:off x="609600" y="1723423"/>
            <a:ext cx="35560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5"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368035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Three Quarter Page Text Box Light Blue ">
    <p:spTree>
      <p:nvGrpSpPr>
        <p:cNvPr id="1" name=""/>
        <p:cNvGrpSpPr/>
        <p:nvPr/>
      </p:nvGrpSpPr>
      <p:grpSpPr>
        <a:xfrm>
          <a:off x="0" y="0"/>
          <a:ext cx="0" cy="0"/>
          <a:chOff x="0" y="0"/>
          <a:chExt cx="0" cy="0"/>
        </a:xfrm>
      </p:grpSpPr>
      <p:sp>
        <p:nvSpPr>
          <p:cNvPr id="10" name="Content Placeholder 2"/>
          <p:cNvSpPr>
            <a:spLocks noGrp="1"/>
          </p:cNvSpPr>
          <p:nvPr>
            <p:ph idx="14" hasCustomPrompt="1"/>
          </p:nvPr>
        </p:nvSpPr>
        <p:spPr>
          <a:xfrm>
            <a:off x="609600" y="1225552"/>
            <a:ext cx="7281333"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9" name="Content Placeholder 2"/>
          <p:cNvSpPr>
            <a:spLocks noGrp="1"/>
          </p:cNvSpPr>
          <p:nvPr>
            <p:ph idx="13" hasCustomPrompt="1"/>
          </p:nvPr>
        </p:nvSpPr>
        <p:spPr>
          <a:xfrm>
            <a:off x="8026400" y="1225552"/>
            <a:ext cx="35560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228756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Three Quarter Page Text Box with Subhead2 Light Blue ">
    <p:spTree>
      <p:nvGrpSpPr>
        <p:cNvPr id="1" name=""/>
        <p:cNvGrpSpPr/>
        <p:nvPr/>
      </p:nvGrpSpPr>
      <p:grpSpPr>
        <a:xfrm>
          <a:off x="0" y="0"/>
          <a:ext cx="0" cy="0"/>
          <a:chOff x="0" y="0"/>
          <a:chExt cx="0" cy="0"/>
        </a:xfrm>
      </p:grpSpPr>
      <p:sp>
        <p:nvSpPr>
          <p:cNvPr id="9" name="Text Placeholder 6"/>
          <p:cNvSpPr>
            <a:spLocks noGrp="1"/>
          </p:cNvSpPr>
          <p:nvPr>
            <p:ph type="body" sz="quarter" idx="14" hasCustomPrompt="1"/>
          </p:nvPr>
        </p:nvSpPr>
        <p:spPr>
          <a:xfrm>
            <a:off x="609600" y="1723423"/>
            <a:ext cx="7281333" cy="457200"/>
          </a:xfrm>
        </p:spPr>
        <p:txBody>
          <a:bodyPr anchor="b" anchorCtr="0"/>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0" name="Content Placeholder 2"/>
          <p:cNvSpPr>
            <a:spLocks noGrp="1"/>
          </p:cNvSpPr>
          <p:nvPr>
            <p:ph idx="16" hasCustomPrompt="1"/>
          </p:nvPr>
        </p:nvSpPr>
        <p:spPr>
          <a:xfrm>
            <a:off x="609600" y="2180623"/>
            <a:ext cx="7281333" cy="412986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2"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13" name="Text Placeholder 6"/>
          <p:cNvSpPr>
            <a:spLocks noGrp="1"/>
          </p:cNvSpPr>
          <p:nvPr>
            <p:ph type="body" sz="quarter" idx="19"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15" name="Content Placeholder 2"/>
          <p:cNvSpPr>
            <a:spLocks noGrp="1"/>
          </p:cNvSpPr>
          <p:nvPr>
            <p:ph idx="1" hasCustomPrompt="1"/>
          </p:nvPr>
        </p:nvSpPr>
        <p:spPr>
          <a:xfrm>
            <a:off x="8026400" y="2180623"/>
            <a:ext cx="3556000" cy="4126871"/>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6" name="Text Placeholder 6"/>
          <p:cNvSpPr>
            <a:spLocks noGrp="1"/>
          </p:cNvSpPr>
          <p:nvPr>
            <p:ph type="body" sz="quarter" idx="12" hasCustomPrompt="1"/>
          </p:nvPr>
        </p:nvSpPr>
        <p:spPr>
          <a:xfrm>
            <a:off x="8026400" y="1723423"/>
            <a:ext cx="35560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11"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116201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with Competenci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93"/>
            <a:ext cx="10363200" cy="1468967"/>
          </a:xfrm>
        </p:spPr>
        <p:txBody>
          <a:bodyPr anchor="b">
            <a:noAutofit/>
          </a:bodyPr>
          <a:lstStyle>
            <a:lvl1pPr algn="ctr">
              <a:defRPr sz="4533"/>
            </a:lvl1pPr>
          </a:lstStyle>
          <a:p>
            <a:r>
              <a:rPr lang="en-US"/>
              <a:t>Title</a:t>
            </a:r>
          </a:p>
        </p:txBody>
      </p:sp>
      <p:sp>
        <p:nvSpPr>
          <p:cNvPr id="3" name="Subtitle 2"/>
          <p:cNvSpPr>
            <a:spLocks noGrp="1"/>
          </p:cNvSpPr>
          <p:nvPr>
            <p:ph type="subTitle" idx="1" hasCustomPrompt="1"/>
          </p:nvPr>
        </p:nvSpPr>
        <p:spPr>
          <a:xfrm>
            <a:off x="914400" y="3713428"/>
            <a:ext cx="10363200" cy="525497"/>
          </a:xfrm>
        </p:spPr>
        <p:txBody>
          <a:bodyPr>
            <a:noAutofit/>
          </a:bodyPr>
          <a:lstStyle>
            <a:lvl1pPr marL="0" indent="0" algn="ctr">
              <a:buNone/>
              <a:defRPr sz="1867" spc="27" baseline="0">
                <a:solidFill>
                  <a:srgbClr val="3095B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a:t>
            </a:r>
          </a:p>
        </p:txBody>
      </p:sp>
      <p:sp>
        <p:nvSpPr>
          <p:cNvPr id="7" name="Text Placeholder 6"/>
          <p:cNvSpPr>
            <a:spLocks noGrp="1"/>
          </p:cNvSpPr>
          <p:nvPr>
            <p:ph type="body" sz="quarter" idx="10" hasCustomPrompt="1"/>
          </p:nvPr>
        </p:nvSpPr>
        <p:spPr>
          <a:xfrm>
            <a:off x="914400" y="4423835"/>
            <a:ext cx="10363200" cy="632916"/>
          </a:xfrm>
        </p:spPr>
        <p:txBody>
          <a:bodyPr>
            <a:noAutofit/>
          </a:bodyPr>
          <a:lstStyle>
            <a:lvl1pPr marL="0" indent="0" algn="ctr">
              <a:lnSpc>
                <a:spcPts val="1787"/>
              </a:lnSpc>
              <a:spcAft>
                <a:spcPts val="0"/>
              </a:spcAft>
              <a:buNone/>
              <a:defRPr sz="1600" spc="27">
                <a:solidFill>
                  <a:srgbClr val="005172"/>
                </a:solidFill>
              </a:defRPr>
            </a:lvl1pPr>
            <a:lvl2pPr>
              <a:defRPr sz="1600"/>
            </a:lvl2pPr>
            <a:lvl3pPr>
              <a:defRPr sz="1600"/>
            </a:lvl3pPr>
            <a:lvl4pPr>
              <a:defRPr sz="1600"/>
            </a:lvl4pPr>
            <a:lvl5pPr>
              <a:defRPr sz="1600"/>
            </a:lvl5pPr>
          </a:lstStyle>
          <a:p>
            <a:pPr lvl="0"/>
            <a:r>
              <a:rPr lang="en-US"/>
              <a:t>NAME, TITLE</a:t>
            </a:r>
            <a:br>
              <a:rPr lang="en-US"/>
            </a:br>
            <a:r>
              <a:rPr lang="en-US"/>
              <a:t>DATE</a:t>
            </a:r>
            <a:br>
              <a:rPr lang="en-US"/>
            </a:br>
            <a:endParaRPr lang="en-US"/>
          </a:p>
        </p:txBody>
      </p:sp>
      <p:sp>
        <p:nvSpPr>
          <p:cNvPr id="15" name="Text Placeholder 7"/>
          <p:cNvSpPr>
            <a:spLocks noGrp="1"/>
          </p:cNvSpPr>
          <p:nvPr>
            <p:ph type="body" sz="quarter" idx="12" hasCustomPrompt="1"/>
          </p:nvPr>
        </p:nvSpPr>
        <p:spPr>
          <a:xfrm>
            <a:off x="7751206" y="6439612"/>
            <a:ext cx="3943927" cy="260673"/>
          </a:xfrm>
        </p:spPr>
        <p:txBody>
          <a:bodyPr lIns="0" rIns="0" anchor="ctr"/>
          <a:lstStyle>
            <a:lvl1pPr marL="0" indent="0" algn="r">
              <a:buNone/>
              <a:defRPr sz="1200" baseline="0">
                <a:solidFill>
                  <a:schemeClr val="bg1">
                    <a:lumMod val="50000"/>
                  </a:schemeClr>
                </a:solidFill>
                <a:latin typeface="Gill Sans MT"/>
                <a:cs typeface="Gill Sans MT"/>
              </a:defRPr>
            </a:lvl1pPr>
            <a:lvl2pPr marL="438901" indent="0">
              <a:buNone/>
              <a:defRPr/>
            </a:lvl2pPr>
            <a:lvl3pPr marL="829035" indent="0">
              <a:buNone/>
              <a:defRPr/>
            </a:lvl3pPr>
            <a:lvl4pPr marL="1219170" indent="0">
              <a:buNone/>
              <a:defRPr/>
            </a:lvl4pPr>
            <a:lvl5pPr marL="1645879" indent="0">
              <a:buNone/>
              <a:defRPr/>
            </a:lvl5pPr>
          </a:lstStyle>
          <a:p>
            <a:pPr lvl="0"/>
            <a:r>
              <a:rPr lang="en-US"/>
              <a:t>PUBLIC or INTERNAL USE ONLY or CONFIDENTIAL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713" t="68603" r="4134" b="5324"/>
          <a:stretch/>
        </p:blipFill>
        <p:spPr>
          <a:xfrm>
            <a:off x="352131" y="6097121"/>
            <a:ext cx="6187308" cy="60577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803" t="68786" r="4449" b="5366"/>
          <a:stretch/>
        </p:blipFill>
        <p:spPr>
          <a:xfrm>
            <a:off x="343664" y="6869183"/>
            <a:ext cx="6181344" cy="60258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2779" t="68671" r="4472" b="5497"/>
          <a:stretch/>
        </p:blipFill>
        <p:spPr>
          <a:xfrm>
            <a:off x="347897" y="7471765"/>
            <a:ext cx="6181344" cy="602581"/>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778" t="68597" r="4473" b="5555"/>
          <a:stretch/>
        </p:blipFill>
        <p:spPr>
          <a:xfrm>
            <a:off x="347897" y="8074347"/>
            <a:ext cx="6181344" cy="602583"/>
          </a:xfrm>
          <a:prstGeom prst="rect">
            <a:avLst/>
          </a:prstGeom>
        </p:spPr>
      </p:pic>
      <p:pic>
        <p:nvPicPr>
          <p:cNvPr id="11" name="Picture 10"/>
          <p:cNvPicPr preferRelativeResize="0">
            <a:picLocks/>
          </p:cNvPicPr>
          <p:nvPr userDrawn="1"/>
        </p:nvPicPr>
        <p:blipFill rotWithShape="1">
          <a:blip r:embed="rId6">
            <a:extLst>
              <a:ext uri="{28A0092B-C50C-407E-A947-70E740481C1C}">
                <a14:useLocalDpi xmlns:a14="http://schemas.microsoft.com/office/drawing/2010/main" val="0"/>
              </a:ext>
            </a:extLst>
          </a:blip>
          <a:srcRect l="2712" t="68761" r="4412" b="5391"/>
          <a:stretch/>
        </p:blipFill>
        <p:spPr>
          <a:xfrm>
            <a:off x="343664" y="8676929"/>
            <a:ext cx="6181344" cy="603164"/>
          </a:xfrm>
          <a:prstGeom prst="rect">
            <a:avLst/>
          </a:prstGeom>
        </p:spPr>
      </p:pic>
    </p:spTree>
    <p:extLst>
      <p:ext uri="{BB962C8B-B14F-4D97-AF65-F5344CB8AC3E}">
        <p14:creationId xmlns:p14="http://schemas.microsoft.com/office/powerpoint/2010/main" val="419856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273572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Slide Teal">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035903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  Green">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084510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 Orang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035603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Coral">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132745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Fuschia">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392925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 Purpl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a:t>Click to add section slide text</a:t>
            </a:r>
          </a:p>
        </p:txBody>
      </p:sp>
    </p:spTree>
    <p:extLst>
      <p:ext uri="{BB962C8B-B14F-4D97-AF65-F5344CB8AC3E}">
        <p14:creationId xmlns:p14="http://schemas.microsoft.com/office/powerpoint/2010/main" val="1340416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94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rategy Statement Slide">
    <p:spTree>
      <p:nvGrpSpPr>
        <p:cNvPr id="1" name=""/>
        <p:cNvGrpSpPr/>
        <p:nvPr/>
      </p:nvGrpSpPr>
      <p:grpSpPr>
        <a:xfrm>
          <a:off x="0" y="0"/>
          <a:ext cx="0" cy="0"/>
          <a:chOff x="0" y="0"/>
          <a:chExt cx="0" cy="0"/>
        </a:xfrm>
      </p:grpSpPr>
      <p:grpSp>
        <p:nvGrpSpPr>
          <p:cNvPr id="5" name="Group 4"/>
          <p:cNvGrpSpPr/>
          <p:nvPr userDrawn="1"/>
        </p:nvGrpSpPr>
        <p:grpSpPr>
          <a:xfrm>
            <a:off x="1341618" y="1727199"/>
            <a:ext cx="8208783" cy="541866"/>
            <a:chOff x="2174613" y="1485900"/>
            <a:chExt cx="6156587" cy="406400"/>
          </a:xfrm>
        </p:grpSpPr>
        <p:sp>
          <p:nvSpPr>
            <p:cNvPr id="8" name="Rectangle 7"/>
            <p:cNvSpPr/>
            <p:nvPr/>
          </p:nvSpPr>
          <p:spPr>
            <a:xfrm>
              <a:off x="4394200" y="1485900"/>
              <a:ext cx="2552700" cy="406400"/>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p:cNvSpPr txBox="1"/>
            <p:nvPr/>
          </p:nvSpPr>
          <p:spPr>
            <a:xfrm>
              <a:off x="2174613" y="1611283"/>
              <a:ext cx="6156587" cy="253050"/>
            </a:xfrm>
            <a:prstGeom prst="rect">
              <a:avLst/>
            </a:prstGeom>
            <a:noFill/>
          </p:spPr>
          <p:txBody>
            <a:bodyPr wrap="square" rtlCol="0">
              <a:spAutoFit/>
            </a:bodyPr>
            <a:lstStyle/>
            <a:p>
              <a:pPr lvl="0" defTabSz="609546">
                <a:lnSpc>
                  <a:spcPts val="1653"/>
                </a:lnSpc>
              </a:pPr>
              <a:r>
                <a:rPr lang="en-US" sz="2667" spc="67">
                  <a:solidFill>
                    <a:srgbClr val="005172"/>
                  </a:solidFill>
                  <a:latin typeface="Gill Sans MT"/>
                  <a:cs typeface="Gill Sans MT"/>
                </a:rPr>
                <a:t>WE WILL BE ONE  </a:t>
              </a:r>
              <a:r>
                <a:rPr lang="en-US" sz="2667" spc="67">
                  <a:solidFill>
                    <a:schemeClr val="bg1"/>
                  </a:solidFill>
                  <a:latin typeface="Gill Sans MT"/>
                  <a:cs typeface="Gill Sans MT"/>
                </a:rPr>
                <a:t>GLOBAL COMPANY </a:t>
              </a:r>
            </a:p>
          </p:txBody>
        </p:sp>
      </p:grpSp>
      <p:grpSp>
        <p:nvGrpSpPr>
          <p:cNvPr id="10" name="Group 9"/>
          <p:cNvGrpSpPr/>
          <p:nvPr userDrawn="1"/>
        </p:nvGrpSpPr>
        <p:grpSpPr>
          <a:xfrm>
            <a:off x="1059304" y="2421468"/>
            <a:ext cx="8715624" cy="541867"/>
            <a:chOff x="2174612" y="2006600"/>
            <a:chExt cx="6536718" cy="406400"/>
          </a:xfrm>
        </p:grpSpPr>
        <p:sp>
          <p:nvSpPr>
            <p:cNvPr id="11" name="Rectangle 10"/>
            <p:cNvSpPr/>
            <p:nvPr/>
          </p:nvSpPr>
          <p:spPr>
            <a:xfrm>
              <a:off x="3784600" y="2006600"/>
              <a:ext cx="3365500" cy="406400"/>
            </a:xfrm>
            <a:prstGeom prst="rect">
              <a:avLst/>
            </a:prstGeom>
            <a:solidFill>
              <a:srgbClr val="72B0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p:cNvSpPr txBox="1"/>
            <p:nvPr/>
          </p:nvSpPr>
          <p:spPr>
            <a:xfrm>
              <a:off x="2174612" y="2121592"/>
              <a:ext cx="6536718" cy="253050"/>
            </a:xfrm>
            <a:prstGeom prst="rect">
              <a:avLst/>
            </a:prstGeom>
            <a:noFill/>
          </p:spPr>
          <p:txBody>
            <a:bodyPr wrap="square" rtlCol="0">
              <a:spAutoFit/>
            </a:bodyPr>
            <a:lstStyle/>
            <a:p>
              <a:pPr lvl="0" defTabSz="609546">
                <a:lnSpc>
                  <a:spcPts val="1653"/>
                </a:lnSpc>
              </a:pPr>
              <a:r>
                <a:rPr lang="en-US" sz="2667" spc="67">
                  <a:solidFill>
                    <a:srgbClr val="72B055"/>
                  </a:solidFill>
                  <a:latin typeface="Gill Sans MT"/>
                  <a:cs typeface="Gill Sans MT"/>
                </a:rPr>
                <a:t>DELIVERING</a:t>
              </a:r>
              <a:r>
                <a:rPr lang="en-US" sz="2667" spc="67">
                  <a:solidFill>
                    <a:schemeClr val="bg1"/>
                  </a:solidFill>
                  <a:latin typeface="Gill Sans MT"/>
                  <a:cs typeface="Gill Sans MT"/>
                </a:rPr>
                <a:t>  INDISPENSABLE CONTENT</a:t>
              </a:r>
            </a:p>
          </p:txBody>
        </p:sp>
      </p:grpSp>
      <p:grpSp>
        <p:nvGrpSpPr>
          <p:cNvPr id="13" name="Group 12"/>
          <p:cNvGrpSpPr/>
          <p:nvPr userDrawn="1"/>
        </p:nvGrpSpPr>
        <p:grpSpPr>
          <a:xfrm>
            <a:off x="2092237" y="3132665"/>
            <a:ext cx="7458163" cy="541866"/>
            <a:chOff x="2530212" y="2540000"/>
            <a:chExt cx="5593622" cy="406400"/>
          </a:xfrm>
        </p:grpSpPr>
        <p:sp>
          <p:nvSpPr>
            <p:cNvPr id="14" name="Rectangle 13"/>
            <p:cNvSpPr/>
            <p:nvPr/>
          </p:nvSpPr>
          <p:spPr>
            <a:xfrm>
              <a:off x="3962400" y="2540000"/>
              <a:ext cx="2768600" cy="406400"/>
            </a:xfrm>
            <a:prstGeom prst="rect">
              <a:avLst/>
            </a:prstGeom>
            <a:solidFill>
              <a:srgbClr val="642F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extBox 14"/>
            <p:cNvSpPr txBox="1"/>
            <p:nvPr/>
          </p:nvSpPr>
          <p:spPr>
            <a:xfrm>
              <a:off x="2530212" y="2654992"/>
              <a:ext cx="5593622" cy="253050"/>
            </a:xfrm>
            <a:prstGeom prst="rect">
              <a:avLst/>
            </a:prstGeom>
            <a:noFill/>
          </p:spPr>
          <p:txBody>
            <a:bodyPr wrap="square" rtlCol="0">
              <a:spAutoFit/>
            </a:bodyPr>
            <a:lstStyle/>
            <a:p>
              <a:pPr lvl="0" defTabSz="609546">
                <a:lnSpc>
                  <a:spcPts val="1653"/>
                </a:lnSpc>
              </a:pPr>
              <a:r>
                <a:rPr lang="en-US" sz="2667" spc="67">
                  <a:solidFill>
                    <a:srgbClr val="642F6C"/>
                  </a:solidFill>
                  <a:latin typeface="Gill Sans MT"/>
                  <a:cs typeface="Gill Sans MT"/>
                </a:rPr>
                <a:t>THROUGH</a:t>
              </a:r>
              <a:r>
                <a:rPr lang="en-US" sz="2667" spc="67">
                  <a:solidFill>
                    <a:schemeClr val="bg1"/>
                  </a:solidFill>
                  <a:latin typeface="Gill Sans MT"/>
                  <a:cs typeface="Gill Sans MT"/>
                </a:rPr>
                <a:t>  MODERN CHANNELS</a:t>
              </a:r>
            </a:p>
          </p:txBody>
        </p:sp>
      </p:grpSp>
      <p:grpSp>
        <p:nvGrpSpPr>
          <p:cNvPr id="16" name="Group 15"/>
          <p:cNvGrpSpPr/>
          <p:nvPr userDrawn="1"/>
        </p:nvGrpSpPr>
        <p:grpSpPr>
          <a:xfrm>
            <a:off x="1830742" y="3860804"/>
            <a:ext cx="8210724" cy="541867"/>
            <a:chOff x="2530212" y="3086100"/>
            <a:chExt cx="6158043" cy="406400"/>
          </a:xfrm>
        </p:grpSpPr>
        <p:sp>
          <p:nvSpPr>
            <p:cNvPr id="17" name="Rectangle 16"/>
            <p:cNvSpPr/>
            <p:nvPr/>
          </p:nvSpPr>
          <p:spPr>
            <a:xfrm>
              <a:off x="3822700" y="3086100"/>
              <a:ext cx="3111500" cy="406400"/>
            </a:xfrm>
            <a:prstGeom prst="rect">
              <a:avLst/>
            </a:prstGeom>
            <a:solidFill>
              <a:srgbClr val="00B2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extBox 17"/>
            <p:cNvSpPr txBox="1"/>
            <p:nvPr/>
          </p:nvSpPr>
          <p:spPr>
            <a:xfrm>
              <a:off x="2530212" y="3211483"/>
              <a:ext cx="6158043" cy="253050"/>
            </a:xfrm>
            <a:prstGeom prst="rect">
              <a:avLst/>
            </a:prstGeom>
            <a:noFill/>
          </p:spPr>
          <p:txBody>
            <a:bodyPr wrap="square" rtlCol="0">
              <a:spAutoFit/>
            </a:bodyPr>
            <a:lstStyle/>
            <a:p>
              <a:pPr lvl="0" defTabSz="609546">
                <a:lnSpc>
                  <a:spcPts val="1653"/>
                </a:lnSpc>
              </a:pPr>
              <a:r>
                <a:rPr lang="en-US" sz="2667" spc="67">
                  <a:solidFill>
                    <a:srgbClr val="00B2A9"/>
                  </a:solidFill>
                  <a:latin typeface="Gill Sans MT"/>
                  <a:cs typeface="Gill Sans MT"/>
                </a:rPr>
                <a:t>TO SERVE</a:t>
              </a:r>
              <a:r>
                <a:rPr lang="en-US" sz="2667" spc="67">
                  <a:solidFill>
                    <a:schemeClr val="bg1"/>
                  </a:solidFill>
                  <a:latin typeface="Gill Sans MT"/>
                  <a:cs typeface="Gill Sans MT"/>
                </a:rPr>
                <a:t>  NEW CUSTOMER NEEDS</a:t>
              </a:r>
            </a:p>
          </p:txBody>
        </p:sp>
      </p:grpSp>
      <p:grpSp>
        <p:nvGrpSpPr>
          <p:cNvPr id="19" name="Group 18"/>
          <p:cNvGrpSpPr/>
          <p:nvPr userDrawn="1"/>
        </p:nvGrpSpPr>
        <p:grpSpPr>
          <a:xfrm>
            <a:off x="577675" y="4555070"/>
            <a:ext cx="9463791" cy="541867"/>
            <a:chOff x="2530212" y="3606800"/>
            <a:chExt cx="7097843" cy="406400"/>
          </a:xfrm>
        </p:grpSpPr>
        <p:sp>
          <p:nvSpPr>
            <p:cNvPr id="20" name="Rectangle 19"/>
            <p:cNvSpPr/>
            <p:nvPr/>
          </p:nvSpPr>
          <p:spPr>
            <a:xfrm>
              <a:off x="4000500" y="3606800"/>
              <a:ext cx="3886200" cy="406400"/>
            </a:xfrm>
            <a:prstGeom prst="rect">
              <a:avLst/>
            </a:prstGeom>
            <a:solidFill>
              <a:srgbClr val="3095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TextBox 20"/>
            <p:cNvSpPr txBox="1"/>
            <p:nvPr/>
          </p:nvSpPr>
          <p:spPr>
            <a:xfrm>
              <a:off x="2530212" y="3732183"/>
              <a:ext cx="7097843" cy="253050"/>
            </a:xfrm>
            <a:prstGeom prst="rect">
              <a:avLst/>
            </a:prstGeom>
            <a:noFill/>
          </p:spPr>
          <p:txBody>
            <a:bodyPr wrap="square" rtlCol="0">
              <a:spAutoFit/>
            </a:bodyPr>
            <a:lstStyle/>
            <a:p>
              <a:pPr lvl="0" defTabSz="609546">
                <a:lnSpc>
                  <a:spcPts val="1653"/>
                </a:lnSpc>
              </a:pPr>
              <a:r>
                <a:rPr lang="en-US" sz="2667" spc="67">
                  <a:solidFill>
                    <a:srgbClr val="3095B4"/>
                  </a:solidFill>
                  <a:latin typeface="Gill Sans MT"/>
                  <a:cs typeface="Gill Sans MT"/>
                </a:rPr>
                <a:t>WITH OUR  </a:t>
              </a:r>
              <a:r>
                <a:rPr lang="en-US" sz="2667" spc="67">
                  <a:solidFill>
                    <a:schemeClr val="bg1"/>
                  </a:solidFill>
                  <a:latin typeface="Gill Sans MT"/>
                  <a:cs typeface="Gill Sans MT"/>
                </a:rPr>
                <a:t>FORWARD-LEANING CULTURE</a:t>
              </a:r>
            </a:p>
          </p:txBody>
        </p:sp>
      </p:grpSp>
      <p:pic>
        <p:nvPicPr>
          <p:cNvPr id="22" name="Picture 21" descr="DB_AMPERSAND_Panto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6294" y="2822377"/>
            <a:ext cx="841973" cy="1144627"/>
          </a:xfrm>
          <a:prstGeom prst="rect">
            <a:avLst/>
          </a:prstGeom>
        </p:spPr>
      </p:pic>
      <p:cxnSp>
        <p:nvCxnSpPr>
          <p:cNvPr id="23" name="Straight Connector 22"/>
          <p:cNvCxnSpPr/>
          <p:nvPr userDrawn="1"/>
        </p:nvCxnSpPr>
        <p:spPr>
          <a:xfrm flipH="1">
            <a:off x="7897365" y="3481823"/>
            <a:ext cx="1856235" cy="0"/>
          </a:xfrm>
          <a:prstGeom prst="line">
            <a:avLst/>
          </a:prstGeom>
          <a:ln w="19050" cmpd="sng">
            <a:solidFill>
              <a:srgbClr val="3095B4"/>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Oval 23"/>
          <p:cNvSpPr/>
          <p:nvPr userDrawn="1"/>
        </p:nvSpPr>
        <p:spPr>
          <a:xfrm>
            <a:off x="9774928" y="2518995"/>
            <a:ext cx="1782072" cy="1782072"/>
          </a:xfrm>
          <a:prstGeom prst="ellipse">
            <a:avLst/>
          </a:prstGeom>
          <a:noFill/>
          <a:ln>
            <a:solidFill>
              <a:srgbClr val="3095B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25" name="Straight Connector 24"/>
          <p:cNvCxnSpPr/>
          <p:nvPr userDrawn="1"/>
        </p:nvCxnSpPr>
        <p:spPr>
          <a:xfrm flipV="1">
            <a:off x="7897365" y="1727202"/>
            <a:ext cx="0" cy="3369732"/>
          </a:xfrm>
          <a:prstGeom prst="line">
            <a:avLst/>
          </a:prstGeom>
          <a:ln w="19050" cmpd="sng">
            <a:solidFill>
              <a:srgbClr val="3095B4"/>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234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0263" y="2277093"/>
            <a:ext cx="1576500" cy="2141131"/>
          </a:xfrm>
          <a:prstGeom prst="rect">
            <a:avLst/>
          </a:prstGeom>
        </p:spPr>
      </p:pic>
      <p:sp>
        <p:nvSpPr>
          <p:cNvPr id="6" name="TextBox 5"/>
          <p:cNvSpPr txBox="1"/>
          <p:nvPr userDrawn="1"/>
        </p:nvSpPr>
        <p:spPr>
          <a:xfrm>
            <a:off x="3554537" y="2175513"/>
            <a:ext cx="2329931" cy="2144113"/>
          </a:xfrm>
          <a:prstGeom prst="rect">
            <a:avLst/>
          </a:prstGeom>
          <a:noFill/>
        </p:spPr>
        <p:txBody>
          <a:bodyPr wrap="square" rtlCol="0">
            <a:spAutoFit/>
          </a:bodyPr>
          <a:lstStyle/>
          <a:p>
            <a:r>
              <a:rPr lang="en-US" sz="13333">
                <a:solidFill>
                  <a:srgbClr val="3095B4"/>
                </a:solidFill>
                <a:latin typeface="Gill Sans MT" panose="020B0502020104020203" pitchFamily="34" charset="0"/>
                <a:cs typeface="Arial" panose="020B0604020202020204" pitchFamily="34" charset="0"/>
              </a:rPr>
              <a:t>Q</a:t>
            </a:r>
          </a:p>
        </p:txBody>
      </p:sp>
      <p:sp>
        <p:nvSpPr>
          <p:cNvPr id="7" name="TextBox 6"/>
          <p:cNvSpPr txBox="1"/>
          <p:nvPr userDrawn="1"/>
        </p:nvSpPr>
        <p:spPr>
          <a:xfrm>
            <a:off x="6974037" y="2175513"/>
            <a:ext cx="2329931" cy="2144113"/>
          </a:xfrm>
          <a:prstGeom prst="rect">
            <a:avLst/>
          </a:prstGeom>
          <a:noFill/>
        </p:spPr>
        <p:txBody>
          <a:bodyPr wrap="square" rtlCol="0">
            <a:spAutoFit/>
          </a:bodyPr>
          <a:lstStyle/>
          <a:p>
            <a:r>
              <a:rPr lang="en-US" sz="13333">
                <a:solidFill>
                  <a:srgbClr val="3095B4"/>
                </a:solidFill>
                <a:latin typeface="Gill Sans MT" panose="020B0502020104020203" pitchFamily="34" charset="0"/>
                <a:cs typeface="Arial" panose="020B0604020202020204" pitchFamily="34" charset="0"/>
              </a:rPr>
              <a:t>A</a:t>
            </a:r>
          </a:p>
        </p:txBody>
      </p:sp>
      <p:sp>
        <p:nvSpPr>
          <p:cNvPr id="8"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207074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9" name="Rectangle 8"/>
          <p:cNvSpPr/>
          <p:nvPr userDrawn="1"/>
        </p:nvSpPr>
        <p:spPr>
          <a:xfrm>
            <a:off x="127535" y="128144"/>
            <a:ext cx="11924531" cy="6595865"/>
          </a:xfrm>
          <a:prstGeom prst="rect">
            <a:avLst/>
          </a:prstGeom>
          <a:solidFill>
            <a:srgbClr val="3095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131493"/>
            <a:ext cx="10363200" cy="1468967"/>
          </a:xfrm>
        </p:spPr>
        <p:txBody>
          <a:bodyPr anchor="b">
            <a:noAutofit/>
          </a:bodyPr>
          <a:lstStyle>
            <a:lvl1pPr algn="ctr">
              <a:defRPr sz="4533">
                <a:solidFill>
                  <a:schemeClr val="bg1"/>
                </a:solidFill>
              </a:defRPr>
            </a:lvl1pPr>
          </a:lstStyle>
          <a:p>
            <a:r>
              <a:rPr lang="en-US"/>
              <a:t>Title</a:t>
            </a:r>
          </a:p>
        </p:txBody>
      </p:sp>
      <p:sp>
        <p:nvSpPr>
          <p:cNvPr id="3" name="Subtitle 2"/>
          <p:cNvSpPr>
            <a:spLocks noGrp="1"/>
          </p:cNvSpPr>
          <p:nvPr>
            <p:ph type="subTitle" idx="1" hasCustomPrompt="1"/>
          </p:nvPr>
        </p:nvSpPr>
        <p:spPr>
          <a:xfrm>
            <a:off x="914400" y="3713428"/>
            <a:ext cx="10363200" cy="525497"/>
          </a:xfrm>
        </p:spPr>
        <p:txBody>
          <a:bodyPr>
            <a:noAutofit/>
          </a:bodyPr>
          <a:lstStyle>
            <a:lvl1pPr marL="0" indent="0" algn="ctr">
              <a:buNone/>
              <a:defRPr sz="1867" spc="2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a:t>
            </a:r>
          </a:p>
        </p:txBody>
      </p:sp>
      <p:sp>
        <p:nvSpPr>
          <p:cNvPr id="7" name="Text Placeholder 6"/>
          <p:cNvSpPr>
            <a:spLocks noGrp="1"/>
          </p:cNvSpPr>
          <p:nvPr>
            <p:ph type="body" sz="quarter" idx="10" hasCustomPrompt="1"/>
          </p:nvPr>
        </p:nvSpPr>
        <p:spPr>
          <a:xfrm>
            <a:off x="914400" y="4423835"/>
            <a:ext cx="10363200" cy="632916"/>
          </a:xfrm>
        </p:spPr>
        <p:txBody>
          <a:bodyPr>
            <a:noAutofit/>
          </a:bodyPr>
          <a:lstStyle>
            <a:lvl1pPr marL="0" indent="0" algn="ctr">
              <a:lnSpc>
                <a:spcPts val="1787"/>
              </a:lnSpc>
              <a:spcAft>
                <a:spcPts val="0"/>
              </a:spcAft>
              <a:buNone/>
              <a:defRPr sz="1600" spc="27">
                <a:solidFill>
                  <a:srgbClr val="FFFFFF"/>
                </a:solidFill>
              </a:defRPr>
            </a:lvl1pPr>
            <a:lvl2pPr>
              <a:defRPr sz="1600"/>
            </a:lvl2pPr>
            <a:lvl3pPr>
              <a:defRPr sz="1600"/>
            </a:lvl3pPr>
            <a:lvl4pPr>
              <a:defRPr sz="1600"/>
            </a:lvl4pPr>
            <a:lvl5pPr>
              <a:defRPr sz="1600"/>
            </a:lvl5pPr>
          </a:lstStyle>
          <a:p>
            <a:pPr lvl="0"/>
            <a:r>
              <a:rPr lang="en-US"/>
              <a:t>NAME, TITLE</a:t>
            </a:r>
            <a:br>
              <a:rPr lang="en-US"/>
            </a:br>
            <a:r>
              <a:rPr lang="en-US"/>
              <a:t>DATE</a:t>
            </a:r>
            <a:br>
              <a:rPr lang="en-US"/>
            </a:br>
            <a:endParaRPr lang="en-US"/>
          </a:p>
        </p:txBody>
      </p:sp>
      <p:sp>
        <p:nvSpPr>
          <p:cNvPr id="8" name="Text Placeholder 7"/>
          <p:cNvSpPr>
            <a:spLocks noGrp="1"/>
          </p:cNvSpPr>
          <p:nvPr>
            <p:ph type="body" sz="quarter" idx="12" hasCustomPrompt="1"/>
          </p:nvPr>
        </p:nvSpPr>
        <p:spPr>
          <a:xfrm>
            <a:off x="7751205" y="6389508"/>
            <a:ext cx="3943927" cy="260673"/>
          </a:xfrm>
        </p:spPr>
        <p:txBody>
          <a:bodyPr lIns="0" rIns="0" anchor="ctr"/>
          <a:lstStyle>
            <a:lvl1pPr marL="0" indent="0" algn="r">
              <a:buNone/>
              <a:defRPr sz="1200" baseline="0">
                <a:solidFill>
                  <a:schemeClr val="bg1"/>
                </a:solidFill>
                <a:latin typeface="Gill Sans MT"/>
                <a:cs typeface="Gill Sans MT"/>
              </a:defRPr>
            </a:lvl1pPr>
            <a:lvl2pPr marL="438901" indent="0">
              <a:buNone/>
              <a:defRPr/>
            </a:lvl2pPr>
            <a:lvl3pPr marL="829035" indent="0">
              <a:buNone/>
              <a:defRPr/>
            </a:lvl3pPr>
            <a:lvl4pPr marL="1219170" indent="0">
              <a:buNone/>
              <a:defRPr/>
            </a:lvl4pPr>
            <a:lvl5pPr marL="1645879" indent="0">
              <a:buNone/>
              <a:defRPr/>
            </a:lvl5pPr>
          </a:lstStyle>
          <a:p>
            <a:pPr lvl="0"/>
            <a:r>
              <a:rPr lang="en-US"/>
              <a:t>PUBLIC or INTERNAL USE ONLY or CONFIDENTIAL</a:t>
            </a:r>
          </a:p>
        </p:txBody>
      </p:sp>
      <p:pic>
        <p:nvPicPr>
          <p:cNvPr id="13" name="Picture 12" descr="DB_WORDMARK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8773" y="6092757"/>
            <a:ext cx="1834620" cy="269137"/>
          </a:xfrm>
          <a:prstGeom prst="rect">
            <a:avLst/>
          </a:prstGeom>
        </p:spPr>
      </p:pic>
    </p:spTree>
    <p:extLst>
      <p:ext uri="{BB962C8B-B14F-4D97-AF65-F5344CB8AC3E}">
        <p14:creationId xmlns:p14="http://schemas.microsoft.com/office/powerpoint/2010/main" val="1220237059"/>
      </p:ext>
    </p:extLst>
  </p:cSld>
  <p:clrMapOvr>
    <a:masterClrMapping/>
  </p:clrMapOvr>
  <p:extLst>
    <p:ext uri="{DCECCB84-F9BA-43D5-87BE-67443E8EF086}">
      <p15:sldGuideLst xmlns:p15="http://schemas.microsoft.com/office/powerpoint/2012/main">
        <p15:guide id="1" orient="horz" pos="2988">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sp>
        <p:nvSpPr>
          <p:cNvPr id="5" name="Rectangle 4"/>
          <p:cNvSpPr/>
          <p:nvPr userDrawn="1"/>
        </p:nvSpPr>
        <p:spPr>
          <a:xfrm>
            <a:off x="127535" y="127534"/>
            <a:ext cx="11924531" cy="6595865"/>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72"/>
              </a:solidFill>
            </a:endParaRPr>
          </a:p>
        </p:txBody>
      </p:sp>
      <p:sp>
        <p:nvSpPr>
          <p:cNvPr id="6" name="Text Placeholder 5"/>
          <p:cNvSpPr>
            <a:spLocks noGrp="1"/>
          </p:cNvSpPr>
          <p:nvPr>
            <p:ph type="body" sz="quarter" idx="10" hasCustomPrompt="1"/>
          </p:nvPr>
        </p:nvSpPr>
        <p:spPr>
          <a:xfrm>
            <a:off x="592667" y="4233333"/>
            <a:ext cx="10938933" cy="1049867"/>
          </a:xfrm>
        </p:spPr>
        <p:txBody>
          <a:bodyPr anchor="ctr"/>
          <a:lstStyle>
            <a:lvl1pPr marL="0" indent="0" algn="ctr">
              <a:buFont typeface="Arial"/>
              <a:buNone/>
              <a:defRPr sz="1600" baseline="0">
                <a:solidFill>
                  <a:schemeClr val="bg1"/>
                </a:solidFill>
              </a:defRPr>
            </a:lvl1pPr>
          </a:lstStyle>
          <a:p>
            <a:pPr lvl="0"/>
            <a:r>
              <a:rPr lang="en-US"/>
              <a:t>NAME, TITLE</a:t>
            </a:r>
            <a:br>
              <a:rPr lang="en-US"/>
            </a:br>
            <a:r>
              <a:rPr lang="en-US"/>
              <a:t>EMAIL</a:t>
            </a:r>
            <a:br>
              <a:rPr lang="en-US"/>
            </a:br>
            <a:r>
              <a:rPr lang="en-US"/>
              <a:t>TWITTER HANDLE</a:t>
            </a:r>
          </a:p>
        </p:txBody>
      </p:sp>
      <p:sp>
        <p:nvSpPr>
          <p:cNvPr id="3" name="Rectangle 2"/>
          <p:cNvSpPr/>
          <p:nvPr userDrawn="1"/>
        </p:nvSpPr>
        <p:spPr>
          <a:xfrm>
            <a:off x="592667" y="2840833"/>
            <a:ext cx="10972800" cy="789896"/>
          </a:xfrm>
          <a:prstGeom prst="rect">
            <a:avLst/>
          </a:prstGeom>
        </p:spPr>
        <p:txBody>
          <a:bodyPr wrap="square">
            <a:spAutoFit/>
          </a:bodyPr>
          <a:lstStyle/>
          <a:p>
            <a:pPr algn="ctr"/>
            <a:r>
              <a:rPr kumimoji="0" lang="en-US" sz="4533" b="0" i="0" u="none" strike="noStrike" kern="1200" cap="none" spc="0" normalizeH="0" baseline="0" noProof="0">
                <a:ln>
                  <a:noFill/>
                </a:ln>
                <a:solidFill>
                  <a:schemeClr val="bg1"/>
                </a:solidFill>
                <a:effectLst/>
                <a:uLnTx/>
                <a:uFillTx/>
                <a:latin typeface="+mn-lt"/>
                <a:ea typeface="+mn-ea"/>
                <a:cs typeface="Gill Sans MT"/>
              </a:rPr>
              <a:t>Thank You</a:t>
            </a:r>
            <a:endParaRPr lang="en-US" sz="4533">
              <a:solidFill>
                <a:schemeClr val="bg1"/>
              </a:solidFill>
            </a:endParaRPr>
          </a:p>
        </p:txBody>
      </p:sp>
      <p:pic>
        <p:nvPicPr>
          <p:cNvPr id="8" name="Picture 7" descr="DB_WORDMARK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0422" y="6209666"/>
            <a:ext cx="1834620" cy="269137"/>
          </a:xfrm>
          <a:prstGeom prst="rect">
            <a:avLst/>
          </a:prstGeom>
        </p:spPr>
      </p:pic>
    </p:spTree>
    <p:extLst>
      <p:ext uri="{BB962C8B-B14F-4D97-AF65-F5344CB8AC3E}">
        <p14:creationId xmlns:p14="http://schemas.microsoft.com/office/powerpoint/2010/main" val="60241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sp>
        <p:nvSpPr>
          <p:cNvPr id="5" name="Rectangle 4"/>
          <p:cNvSpPr/>
          <p:nvPr userDrawn="1"/>
        </p:nvSpPr>
        <p:spPr>
          <a:xfrm>
            <a:off x="127535" y="127534"/>
            <a:ext cx="11924531" cy="6595865"/>
          </a:xfrm>
          <a:prstGeom prst="rect">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72"/>
              </a:solidFill>
            </a:endParaRPr>
          </a:p>
        </p:txBody>
      </p:sp>
      <p:sp>
        <p:nvSpPr>
          <p:cNvPr id="3" name="TextBox 2"/>
          <p:cNvSpPr txBox="1"/>
          <p:nvPr userDrawn="1"/>
        </p:nvSpPr>
        <p:spPr>
          <a:xfrm>
            <a:off x="1117601" y="127534"/>
            <a:ext cx="9934223" cy="5736429"/>
          </a:xfrm>
          <a:prstGeom prst="rect">
            <a:avLst/>
          </a:prstGeom>
        </p:spPr>
        <p:txBody>
          <a:bodyPr vert="horz" wrap="square" lIns="121920" tIns="60960" rIns="121920" bIns="60960" rtlCol="0" anchor="ctr">
            <a:noAutofit/>
          </a:bodyPr>
          <a:lstStyle/>
          <a:p>
            <a:pPr marL="0" marR="0" indent="0" algn="ctr" defTabSz="609585" rtl="0" eaLnBrk="1" fontAlgn="auto" latinLnBrk="0" hangingPunct="1">
              <a:lnSpc>
                <a:spcPct val="100000"/>
              </a:lnSpc>
              <a:spcBef>
                <a:spcPts val="0"/>
              </a:spcBef>
              <a:spcAft>
                <a:spcPts val="800"/>
              </a:spcAft>
              <a:buClrTx/>
              <a:buSzTx/>
              <a:buFont typeface="Lucida Grande"/>
              <a:buNone/>
              <a:tabLst/>
              <a:defRPr/>
            </a:pPr>
            <a:r>
              <a:rPr kumimoji="0" lang="en-US" sz="4800" b="0" i="0" u="none" strike="noStrike" kern="1200" cap="none" spc="0" normalizeH="0" baseline="0" noProof="0">
                <a:ln>
                  <a:noFill/>
                </a:ln>
                <a:solidFill>
                  <a:srgbClr val="FFFFFF"/>
                </a:solidFill>
                <a:effectLst/>
                <a:uLnTx/>
                <a:uFillTx/>
                <a:latin typeface="Gill Sans MT"/>
                <a:ea typeface="+mj-ea"/>
                <a:cs typeface="Gill Sans MT"/>
              </a:rPr>
              <a:t>Thank You!</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zh-TW" altLang="en-US" sz="4800" b="0" i="0" u="none" strike="noStrike" kern="1200" cap="none" spc="0" normalizeH="0" baseline="0" noProof="0">
                <a:ln>
                  <a:noFill/>
                </a:ln>
                <a:solidFill>
                  <a:srgbClr val="FFFFFF"/>
                </a:solidFill>
                <a:effectLst/>
                <a:uLnTx/>
                <a:uFillTx/>
                <a:latin typeface="Gill Sans MT"/>
                <a:ea typeface="+mn-ea"/>
                <a:cs typeface="Gill Sans MT"/>
              </a:rPr>
              <a:t>謝謝</a:t>
            </a:r>
            <a:br>
              <a:rPr kumimoji="0" lang="en-US" altLang="zh-TW" sz="4800" b="0" i="0" u="none" strike="noStrike" kern="1200" cap="none" spc="0" normalizeH="0" baseline="0" noProof="0">
                <a:ln>
                  <a:noFill/>
                </a:ln>
                <a:solidFill>
                  <a:srgbClr val="FFFFFF"/>
                </a:solidFill>
                <a:effectLst/>
                <a:uLnTx/>
                <a:uFillTx/>
                <a:latin typeface="Gill Sans MT"/>
                <a:ea typeface="+mn-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Dankjewel</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merci</a:t>
            </a:r>
            <a:br>
              <a:rPr kumimoji="0" lang="en-US" sz="4800" b="0" i="0" u="none" strike="noStrike" kern="1200" cap="none" spc="0" normalizeH="0" baseline="0" noProof="0">
                <a:ln>
                  <a:noFill/>
                </a:ln>
                <a:solidFill>
                  <a:srgbClr val="FFFFFF"/>
                </a:solidFill>
                <a:effectLst/>
                <a:uLnTx/>
                <a:uFillTx/>
                <a:latin typeface="Gill Sans MT"/>
                <a:ea typeface="+mj-ea"/>
                <a:cs typeface="Gill Sans MT"/>
              </a:rPr>
            </a:br>
            <a:r>
              <a:rPr kumimoji="0" lang="ja-JP" altLang="en-US" sz="4800" b="0" i="0" u="none" strike="noStrike" kern="1200" cap="none" spc="0" normalizeH="0" baseline="0" noProof="0">
                <a:ln>
                  <a:noFill/>
                </a:ln>
                <a:solidFill>
                  <a:srgbClr val="FFFFFF"/>
                </a:solidFill>
                <a:effectLst/>
                <a:uLnTx/>
                <a:uFillTx/>
                <a:latin typeface="Gill Sans MT"/>
                <a:ea typeface="+mn-ea"/>
                <a:cs typeface="Gill Sans MT"/>
              </a:rPr>
              <a:t>ありがとう</a:t>
            </a:r>
            <a:br>
              <a:rPr kumimoji="0" lang="en-US" altLang="ja-JP" sz="4800" b="0" i="0" u="none" strike="noStrike" kern="1200" cap="none" spc="0" normalizeH="0" baseline="0" noProof="0">
                <a:ln>
                  <a:noFill/>
                </a:ln>
                <a:solidFill>
                  <a:srgbClr val="FFFFFF"/>
                </a:solidFill>
                <a:effectLst/>
                <a:uLnTx/>
                <a:uFillTx/>
                <a:latin typeface="Gill Sans MT"/>
                <a:ea typeface="+mn-ea"/>
                <a:cs typeface="Gill Sans MT"/>
              </a:rPr>
            </a:br>
            <a:r>
              <a:rPr kumimoji="0" lang="en-US" sz="4800" b="0" i="0" u="none" strike="noStrike" kern="1200" cap="none" spc="0" normalizeH="0" baseline="0" noProof="0">
                <a:ln>
                  <a:noFill/>
                </a:ln>
                <a:solidFill>
                  <a:srgbClr val="FFFFFF"/>
                </a:solidFill>
                <a:effectLst/>
                <a:uLnTx/>
                <a:uFillTx/>
                <a:latin typeface="Gill Sans MT"/>
                <a:ea typeface="+mj-ea"/>
                <a:cs typeface="Gill Sans MT"/>
              </a:rPr>
              <a:t>धन्यवाद</a:t>
            </a:r>
            <a:endParaRPr lang="en-US" sz="1867">
              <a:solidFill>
                <a:srgbClr val="FFFFFF"/>
              </a:solidFill>
              <a:latin typeface="Gill Sans MT"/>
              <a:cs typeface="Gill Sans MT"/>
            </a:endParaRPr>
          </a:p>
        </p:txBody>
      </p:sp>
      <p:pic>
        <p:nvPicPr>
          <p:cNvPr id="6" name="Picture 5" descr="DB_WORDMARK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0422" y="6209666"/>
            <a:ext cx="1834620" cy="269137"/>
          </a:xfrm>
          <a:prstGeom prst="rect">
            <a:avLst/>
          </a:prstGeom>
        </p:spPr>
      </p:pic>
    </p:spTree>
    <p:extLst>
      <p:ext uri="{BB962C8B-B14F-4D97-AF65-F5344CB8AC3E}">
        <p14:creationId xmlns:p14="http://schemas.microsoft.com/office/powerpoint/2010/main" val="927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ntent Slide Light Blue.ALTERE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8"/>
            <a:ext cx="10972800" cy="865011"/>
          </a:xfrm>
        </p:spPr>
        <p:txBody>
          <a:bodyPr/>
          <a:lstStyle/>
          <a:p>
            <a:r>
              <a:rPr lang="en-US"/>
              <a:t>Click to add page header</a:t>
            </a:r>
          </a:p>
        </p:txBody>
      </p:sp>
      <p:sp>
        <p:nvSpPr>
          <p:cNvPr id="3" name="Content Placeholder 2"/>
          <p:cNvSpPr>
            <a:spLocks noGrp="1"/>
          </p:cNvSpPr>
          <p:nvPr>
            <p:ph idx="1" hasCustomPrompt="1"/>
          </p:nvPr>
        </p:nvSpPr>
        <p:spPr>
          <a:xfrm>
            <a:off x="609600" y="1225553"/>
            <a:ext cx="10972800" cy="5084937"/>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956D2A3-3556-D74B-ACCE-3B920A3CBBA3}"/>
              </a:ext>
            </a:extLst>
          </p:cNvPr>
          <p:cNvSpPr txBox="1">
            <a:spLocks/>
          </p:cNvSpPr>
          <p:nvPr userDrawn="1"/>
        </p:nvSpPr>
        <p:spPr>
          <a:xfrm>
            <a:off x="11582401" y="6395864"/>
            <a:ext cx="312753" cy="266893"/>
          </a:xfrm>
          <a:prstGeom prst="rect">
            <a:avLst/>
          </a:prstGeom>
        </p:spPr>
        <p:txBody>
          <a:bodyPr vert="horz" lIns="36576" tIns="60960" rIns="36576"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38CA39-A4DF-E64D-A66B-28C3312FC8DB}" type="slidenum">
              <a:rPr lang="en-US" sz="1067" smtClean="0">
                <a:solidFill>
                  <a:srgbClr val="3095B4"/>
                </a:solidFill>
                <a:latin typeface="Gill Sans MT" charset="0"/>
                <a:ea typeface="Gill Sans MT" charset="0"/>
                <a:cs typeface="Gill Sans MT" charset="0"/>
              </a:rPr>
              <a:pPr/>
              <a:t>‹#›</a:t>
            </a:fld>
            <a:endParaRPr lang="en-US" sz="1067">
              <a:solidFill>
                <a:srgbClr val="3095B4"/>
              </a:solidFill>
              <a:latin typeface="Gill Sans MT" charset="0"/>
              <a:ea typeface="Gill Sans MT" charset="0"/>
              <a:cs typeface="Gill Sans MT" charset="0"/>
            </a:endParaRPr>
          </a:p>
        </p:txBody>
      </p:sp>
    </p:spTree>
    <p:extLst>
      <p:ext uri="{BB962C8B-B14F-4D97-AF65-F5344CB8AC3E}">
        <p14:creationId xmlns:p14="http://schemas.microsoft.com/office/powerpoint/2010/main" val="4041663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Full Image Slide">
  <p:cSld name="7_Full Image Slide">
    <p:spTree>
      <p:nvGrpSpPr>
        <p:cNvPr id="1" name="Shape 240"/>
        <p:cNvGrpSpPr/>
        <p:nvPr/>
      </p:nvGrpSpPr>
      <p:grpSpPr>
        <a:xfrm>
          <a:off x="0" y="0"/>
          <a:ext cx="0" cy="0"/>
          <a:chOff x="0" y="0"/>
          <a:chExt cx="0" cy="0"/>
        </a:xfrm>
      </p:grpSpPr>
      <p:sp>
        <p:nvSpPr>
          <p:cNvPr id="241" name="Google Shape;241;p9"/>
          <p:cNvSpPr txBox="1">
            <a:spLocks noGrp="1"/>
          </p:cNvSpPr>
          <p:nvPr>
            <p:ph type="body" idx="1"/>
          </p:nvPr>
        </p:nvSpPr>
        <p:spPr>
          <a:xfrm>
            <a:off x="1393828" y="4813526"/>
            <a:ext cx="6898027" cy="1682525"/>
          </a:xfrm>
          <a:prstGeom prst="rect">
            <a:avLst/>
          </a:prstGeom>
          <a:noFill/>
          <a:ln>
            <a:noFill/>
          </a:ln>
        </p:spPr>
        <p:txBody>
          <a:bodyPr spcFirstLastPara="1" wrap="square" lIns="91425" tIns="91425" rIns="91425" bIns="91425" anchor="t" anchorCtr="0">
            <a:noAutofit/>
          </a:bodyPr>
          <a:lstStyle>
            <a:lvl1pPr marL="457189" marR="0" lvl="0" indent="-228594" algn="l" rtl="0">
              <a:lnSpc>
                <a:spcPct val="90000"/>
              </a:lnSpc>
              <a:spcBef>
                <a:spcPts val="0"/>
              </a:spcBef>
              <a:spcAft>
                <a:spcPts val="0"/>
              </a:spcAft>
              <a:buClr>
                <a:schemeClr val="accent1"/>
              </a:buClr>
              <a:buSzPts val="4000"/>
              <a:buFont typeface="Arial"/>
              <a:buNone/>
              <a:defRPr sz="4000" b="1" i="0" u="none" strike="noStrike" cap="none">
                <a:solidFill>
                  <a:schemeClr val="lt1"/>
                </a:solidFill>
                <a:latin typeface="Bitter"/>
                <a:ea typeface="Bitter"/>
                <a:cs typeface="Bitter"/>
                <a:sym typeface="Bitter"/>
              </a:defRPr>
            </a:lvl1pPr>
            <a:lvl2pPr marL="914377" marR="0" lvl="1" indent="-228594" algn="l" rtl="0">
              <a:lnSpc>
                <a:spcPct val="90000"/>
              </a:lnSpc>
              <a:spcBef>
                <a:spcPts val="600"/>
              </a:spcBef>
              <a:spcAft>
                <a:spcPts val="0"/>
              </a:spcAft>
              <a:buClr>
                <a:srgbClr val="595965"/>
              </a:buClr>
              <a:buSzPts val="1400"/>
              <a:buFont typeface="Open Sans"/>
              <a:buNone/>
              <a:defRPr sz="2000" b="0" i="0" u="none" strike="noStrike" cap="none">
                <a:solidFill>
                  <a:schemeClr val="accent1"/>
                </a:solidFill>
                <a:latin typeface="Open Sans"/>
                <a:ea typeface="Open Sans"/>
                <a:cs typeface="Open Sans"/>
                <a:sym typeface="Open Sans"/>
              </a:defRPr>
            </a:lvl2pPr>
            <a:lvl3pPr marL="1371566" marR="0" lvl="2" indent="-228594" algn="l" rtl="0">
              <a:lnSpc>
                <a:spcPct val="90000"/>
              </a:lnSpc>
              <a:spcBef>
                <a:spcPts val="600"/>
              </a:spcBef>
              <a:spcAft>
                <a:spcPts val="0"/>
              </a:spcAft>
              <a:buClr>
                <a:srgbClr val="A5A8B0"/>
              </a:buClr>
              <a:buSzPts val="1800"/>
              <a:buFont typeface="Calibri"/>
              <a:buNone/>
              <a:defRPr sz="1800" b="0" i="0" u="none" strike="noStrike" cap="none">
                <a:solidFill>
                  <a:schemeClr val="accent1"/>
                </a:solidFill>
                <a:latin typeface="Open Sans"/>
                <a:ea typeface="Open Sans"/>
                <a:cs typeface="Open Sans"/>
                <a:sym typeface="Open Sans"/>
              </a:defRPr>
            </a:lvl3pPr>
            <a:lvl4pPr marL="1828754" marR="0" lvl="3" indent="-228594" algn="l" rtl="0">
              <a:lnSpc>
                <a:spcPct val="90000"/>
              </a:lnSpc>
              <a:spcBef>
                <a:spcPts val="500"/>
              </a:spcBef>
              <a:spcAft>
                <a:spcPts val="0"/>
              </a:spcAft>
              <a:buClr>
                <a:srgbClr val="A5A8B0"/>
              </a:buClr>
              <a:buSzPts val="1200"/>
              <a:buFont typeface="Calibri"/>
              <a:buNone/>
              <a:defRPr sz="1200" b="0" i="0" u="none" strike="noStrike" cap="none">
                <a:solidFill>
                  <a:srgbClr val="50535C"/>
                </a:solidFill>
                <a:latin typeface="Open Sans"/>
                <a:ea typeface="Open Sans"/>
                <a:cs typeface="Open Sans"/>
                <a:sym typeface="Open Sans"/>
              </a:defRPr>
            </a:lvl4pPr>
            <a:lvl5pPr marL="2285943" marR="0" lvl="4" indent="-228594" algn="l" rtl="0">
              <a:lnSpc>
                <a:spcPct val="90000"/>
              </a:lnSpc>
              <a:spcBef>
                <a:spcPts val="500"/>
              </a:spcBef>
              <a:spcAft>
                <a:spcPts val="0"/>
              </a:spcAft>
              <a:buClr>
                <a:srgbClr val="A5A8B0"/>
              </a:buClr>
              <a:buSzPts val="1200"/>
              <a:buFont typeface="Calibri"/>
              <a:buNone/>
              <a:defRPr sz="1200" b="0" i="0" u="none" strike="noStrike" cap="none">
                <a:solidFill>
                  <a:srgbClr val="50535C"/>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
          <p:cNvSpPr txBox="1">
            <a:spLocks noGrp="1"/>
          </p:cNvSpPr>
          <p:nvPr>
            <p:ph type="body" idx="2"/>
          </p:nvPr>
        </p:nvSpPr>
        <p:spPr>
          <a:xfrm>
            <a:off x="9685681" y="6388101"/>
            <a:ext cx="2100000" cy="180000"/>
          </a:xfrm>
          <a:prstGeom prst="rect">
            <a:avLst/>
          </a:prstGeom>
          <a:noFill/>
          <a:ln>
            <a:noFill/>
          </a:ln>
        </p:spPr>
        <p:txBody>
          <a:bodyPr spcFirstLastPara="1" wrap="square" lIns="91425" tIns="91425" rIns="91425" bIns="91425" anchor="b" anchorCtr="0">
            <a:noAutofit/>
          </a:bodyPr>
          <a:lstStyle>
            <a:lvl1pPr marL="457189" marR="0" lvl="0" indent="-228594" algn="r" rtl="0">
              <a:lnSpc>
                <a:spcPct val="100000"/>
              </a:lnSpc>
              <a:spcBef>
                <a:spcPts val="1200"/>
              </a:spcBef>
              <a:spcAft>
                <a:spcPts val="0"/>
              </a:spcAft>
              <a:buClr>
                <a:schemeClr val="accent1"/>
              </a:buClr>
              <a:buSzPts val="1400"/>
              <a:buFont typeface="Arial"/>
              <a:buNone/>
              <a:defRPr sz="1300" b="0" i="0" u="none" strike="noStrike" cap="none">
                <a:solidFill>
                  <a:schemeClr val="lt1"/>
                </a:solidFill>
                <a:latin typeface="Open Sans"/>
                <a:ea typeface="Open Sans"/>
                <a:cs typeface="Open Sans"/>
                <a:sym typeface="Open Sans"/>
              </a:defRPr>
            </a:lvl1pPr>
            <a:lvl2pPr marL="914377" marR="0" lvl="1" indent="-228594" algn="l" rtl="0">
              <a:lnSpc>
                <a:spcPct val="90000"/>
              </a:lnSpc>
              <a:spcBef>
                <a:spcPts val="600"/>
              </a:spcBef>
              <a:spcAft>
                <a:spcPts val="0"/>
              </a:spcAft>
              <a:buClr>
                <a:srgbClr val="595965"/>
              </a:buClr>
              <a:buSzPts val="1400"/>
              <a:buFont typeface="Open Sans"/>
              <a:buNone/>
              <a:defRPr sz="1400" b="0" i="0" u="none" strike="noStrike" cap="none">
                <a:solidFill>
                  <a:schemeClr val="accent1"/>
                </a:solidFill>
                <a:latin typeface="Open Sans"/>
                <a:ea typeface="Open Sans"/>
                <a:cs typeface="Open Sans"/>
                <a:sym typeface="Open Sans"/>
              </a:defRPr>
            </a:lvl2pPr>
            <a:lvl3pPr marL="1371566" marR="0" lvl="2" indent="-228594" algn="l" rtl="0">
              <a:lnSpc>
                <a:spcPct val="90000"/>
              </a:lnSpc>
              <a:spcBef>
                <a:spcPts val="600"/>
              </a:spcBef>
              <a:spcAft>
                <a:spcPts val="0"/>
              </a:spcAft>
              <a:buClr>
                <a:srgbClr val="A5A8B0"/>
              </a:buClr>
              <a:buSzPts val="1800"/>
              <a:buFont typeface="Calibri"/>
              <a:buNone/>
              <a:defRPr sz="1400" b="0" i="0" u="none" strike="noStrike" cap="none">
                <a:solidFill>
                  <a:schemeClr val="accent1"/>
                </a:solidFill>
                <a:latin typeface="Open Sans"/>
                <a:ea typeface="Open Sans"/>
                <a:cs typeface="Open Sans"/>
                <a:sym typeface="Open Sans"/>
              </a:defRPr>
            </a:lvl3pPr>
            <a:lvl4pPr marL="1828754" marR="0" lvl="3" indent="-228594" algn="l" rtl="0">
              <a:lnSpc>
                <a:spcPct val="90000"/>
              </a:lnSpc>
              <a:spcBef>
                <a:spcPts val="500"/>
              </a:spcBef>
              <a:spcAft>
                <a:spcPts val="0"/>
              </a:spcAft>
              <a:buClr>
                <a:srgbClr val="A5A8B0"/>
              </a:buClr>
              <a:buSzPts val="1200"/>
              <a:buFont typeface="Calibri"/>
              <a:buNone/>
              <a:defRPr sz="1400" b="0" i="0" u="none" strike="noStrike" cap="none">
                <a:solidFill>
                  <a:schemeClr val="accent1"/>
                </a:solidFill>
                <a:latin typeface="Open Sans"/>
                <a:ea typeface="Open Sans"/>
                <a:cs typeface="Open Sans"/>
                <a:sym typeface="Open Sans"/>
              </a:defRPr>
            </a:lvl4pPr>
            <a:lvl5pPr marL="2285943" marR="0" lvl="4" indent="-228594" algn="l" rtl="0">
              <a:lnSpc>
                <a:spcPct val="90000"/>
              </a:lnSpc>
              <a:spcBef>
                <a:spcPts val="500"/>
              </a:spcBef>
              <a:spcAft>
                <a:spcPts val="0"/>
              </a:spcAft>
              <a:buClr>
                <a:srgbClr val="A5A8B0"/>
              </a:buClr>
              <a:buSzPts val="1200"/>
              <a:buFont typeface="Calibri"/>
              <a:buNone/>
              <a:defRPr sz="1400" b="0" i="0" u="none" strike="noStrike" cap="none">
                <a:solidFill>
                  <a:schemeClr val="accent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43" name="Google Shape;243;p9"/>
          <p:cNvCxnSpPr/>
          <p:nvPr/>
        </p:nvCxnSpPr>
        <p:spPr>
          <a:xfrm>
            <a:off x="883721" y="4820400"/>
            <a:ext cx="0" cy="2088000"/>
          </a:xfrm>
          <a:prstGeom prst="straightConnector1">
            <a:avLst/>
          </a:prstGeom>
          <a:noFill/>
          <a:ln w="254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76299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Quote Slide">
  <p:cSld name="8_Quote Slide">
    <p:spTree>
      <p:nvGrpSpPr>
        <p:cNvPr id="1" name="Shape 244"/>
        <p:cNvGrpSpPr/>
        <p:nvPr/>
      </p:nvGrpSpPr>
      <p:grpSpPr>
        <a:xfrm>
          <a:off x="0" y="0"/>
          <a:ext cx="0" cy="0"/>
          <a:chOff x="0" y="0"/>
          <a:chExt cx="0" cy="0"/>
        </a:xfrm>
      </p:grpSpPr>
      <p:sp>
        <p:nvSpPr>
          <p:cNvPr id="245" name="Google Shape;245;p10"/>
          <p:cNvSpPr txBox="1">
            <a:spLocks noGrp="1"/>
          </p:cNvSpPr>
          <p:nvPr>
            <p:ph type="body" idx="1"/>
          </p:nvPr>
        </p:nvSpPr>
        <p:spPr>
          <a:xfrm rot="-5400000">
            <a:off x="-763200" y="763200"/>
            <a:ext cx="6857999" cy="5331600"/>
          </a:xfrm>
          <a:prstGeom prst="rect">
            <a:avLst/>
          </a:prstGeom>
          <a:solidFill>
            <a:schemeClr val="accent6">
              <a:alpha val="80000"/>
            </a:schemeClr>
          </a:solidFill>
          <a:ln>
            <a:noFill/>
          </a:ln>
        </p:spPr>
        <p:txBody>
          <a:bodyPr spcFirstLastPara="1" wrap="square" lIns="91425" tIns="91425" rIns="91425" bIns="91425" anchor="t" anchorCtr="1">
            <a:noAutofit/>
          </a:bodyPr>
          <a:lstStyle>
            <a:lvl1pPr marL="457189" marR="0" lvl="0" indent="-228594" algn="l" rtl="0">
              <a:lnSpc>
                <a:spcPct val="100000"/>
              </a:lnSpc>
              <a:spcBef>
                <a:spcPts val="1200"/>
              </a:spcBef>
              <a:spcAft>
                <a:spcPts val="0"/>
              </a:spcAft>
              <a:buClr>
                <a:schemeClr val="accent1"/>
              </a:buClr>
              <a:buSzPts val="1400"/>
              <a:buFont typeface="Arial"/>
              <a:buNone/>
              <a:defRPr sz="2000" b="1" i="0" u="none" strike="noStrike" cap="none">
                <a:solidFill>
                  <a:schemeClr val="accent6"/>
                </a:solidFill>
                <a:latin typeface="Bitter"/>
                <a:ea typeface="Bitter"/>
                <a:cs typeface="Bitter"/>
                <a:sym typeface="Bitter"/>
              </a:defRPr>
            </a:lvl1pPr>
            <a:lvl2pPr marL="914377" marR="0" lvl="1" indent="-228594" algn="l" rtl="0">
              <a:lnSpc>
                <a:spcPct val="90000"/>
              </a:lnSpc>
              <a:spcBef>
                <a:spcPts val="600"/>
              </a:spcBef>
              <a:spcAft>
                <a:spcPts val="0"/>
              </a:spcAft>
              <a:buClr>
                <a:srgbClr val="595965"/>
              </a:buClr>
              <a:buSzPts val="1400"/>
              <a:buFont typeface="Open Sans"/>
              <a:buNone/>
              <a:defRPr sz="1200" b="0" i="1" u="none" strike="noStrike" cap="none">
                <a:solidFill>
                  <a:schemeClr val="accent4"/>
                </a:solidFill>
                <a:latin typeface="Open Sans"/>
                <a:ea typeface="Open Sans"/>
                <a:cs typeface="Open Sans"/>
                <a:sym typeface="Open Sans"/>
              </a:defRPr>
            </a:lvl2pPr>
            <a:lvl3pPr marL="1371566" marR="0" lvl="2" indent="-342891" algn="l" rtl="0">
              <a:lnSpc>
                <a:spcPct val="90000"/>
              </a:lnSpc>
              <a:spcBef>
                <a:spcPts val="600"/>
              </a:spcBef>
              <a:spcAft>
                <a:spcPts val="0"/>
              </a:spcAft>
              <a:buClr>
                <a:srgbClr val="A5A8B0"/>
              </a:buClr>
              <a:buSzPts val="1800"/>
              <a:buFont typeface="Calibri"/>
              <a:buChar char="‒"/>
              <a:defRPr sz="1800" b="0" i="0" u="none" strike="noStrike" cap="none">
                <a:solidFill>
                  <a:schemeClr val="accent1"/>
                </a:solidFill>
                <a:latin typeface="Open Sans"/>
                <a:ea typeface="Open Sans"/>
                <a:cs typeface="Open Sans"/>
                <a:sym typeface="Open Sans"/>
              </a:defRPr>
            </a:lvl3pPr>
            <a:lvl4pPr marL="1828754" marR="0" lvl="3" indent="-304792" algn="l" rtl="0">
              <a:lnSpc>
                <a:spcPct val="90000"/>
              </a:lnSpc>
              <a:spcBef>
                <a:spcPts val="500"/>
              </a:spcBef>
              <a:spcAft>
                <a:spcPts val="0"/>
              </a:spcAft>
              <a:buClr>
                <a:srgbClr val="A5A8B0"/>
              </a:buClr>
              <a:buSzPts val="1200"/>
              <a:buFont typeface="Calibri"/>
              <a:buChar char="‒"/>
              <a:defRPr sz="1200" b="0" i="0" u="none" strike="noStrike" cap="none">
                <a:solidFill>
                  <a:srgbClr val="50535C"/>
                </a:solidFill>
                <a:latin typeface="Open Sans"/>
                <a:ea typeface="Open Sans"/>
                <a:cs typeface="Open Sans"/>
                <a:sym typeface="Open Sans"/>
              </a:defRPr>
            </a:lvl4pPr>
            <a:lvl5pPr marL="2285943" marR="0" lvl="4" indent="-304792" algn="l" rtl="0">
              <a:lnSpc>
                <a:spcPct val="90000"/>
              </a:lnSpc>
              <a:spcBef>
                <a:spcPts val="500"/>
              </a:spcBef>
              <a:spcAft>
                <a:spcPts val="0"/>
              </a:spcAft>
              <a:buClr>
                <a:srgbClr val="A5A8B0"/>
              </a:buClr>
              <a:buSzPts val="1200"/>
              <a:buFont typeface="Calibri"/>
              <a:buChar char="‒"/>
              <a:defRPr sz="1200" b="0" i="0" u="none" strike="noStrike" cap="none">
                <a:solidFill>
                  <a:srgbClr val="50535C"/>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10"/>
          <p:cNvSpPr txBox="1">
            <a:spLocks noGrp="1"/>
          </p:cNvSpPr>
          <p:nvPr>
            <p:ph type="body" idx="2"/>
          </p:nvPr>
        </p:nvSpPr>
        <p:spPr>
          <a:xfrm>
            <a:off x="834335" y="2025462"/>
            <a:ext cx="3736973" cy="4264025"/>
          </a:xfrm>
          <a:prstGeom prst="rect">
            <a:avLst/>
          </a:prstGeom>
          <a:noFill/>
          <a:ln>
            <a:noFill/>
          </a:ln>
        </p:spPr>
        <p:txBody>
          <a:bodyPr spcFirstLastPara="1" wrap="square" lIns="91425" tIns="91425" rIns="91425" bIns="91425" anchor="t" anchorCtr="0">
            <a:noAutofit/>
          </a:bodyPr>
          <a:lstStyle>
            <a:lvl1pPr marL="457189" marR="0" lvl="0" indent="-228594" algn="l" rtl="0">
              <a:lnSpc>
                <a:spcPct val="110000"/>
              </a:lnSpc>
              <a:spcBef>
                <a:spcPts val="0"/>
              </a:spcBef>
              <a:spcAft>
                <a:spcPts val="0"/>
              </a:spcAft>
              <a:buClr>
                <a:schemeClr val="accent1"/>
              </a:buClr>
              <a:buSzPts val="1400"/>
              <a:buFont typeface="Arial"/>
              <a:buNone/>
              <a:defRPr sz="2400" b="0" i="1" u="none" strike="noStrike" cap="none">
                <a:solidFill>
                  <a:schemeClr val="lt1"/>
                </a:solidFill>
                <a:latin typeface="Bitter"/>
                <a:ea typeface="Bitter"/>
                <a:cs typeface="Bitter"/>
                <a:sym typeface="Bitter"/>
              </a:defRPr>
            </a:lvl1pPr>
            <a:lvl2pPr marL="914377" marR="0" lvl="1" indent="-228594" algn="l" rtl="0">
              <a:lnSpc>
                <a:spcPct val="90000"/>
              </a:lnSpc>
              <a:spcBef>
                <a:spcPts val="0"/>
              </a:spcBef>
              <a:spcAft>
                <a:spcPts val="0"/>
              </a:spcAft>
              <a:buClr>
                <a:srgbClr val="595965"/>
              </a:buClr>
              <a:buSzPts val="1400"/>
              <a:buFont typeface="Open Sans"/>
              <a:buNone/>
              <a:defRPr sz="2000" b="0" i="0" u="none" strike="noStrike" cap="none">
                <a:solidFill>
                  <a:schemeClr val="accent1"/>
                </a:solidFill>
                <a:latin typeface="Open Sans"/>
                <a:ea typeface="Open Sans"/>
                <a:cs typeface="Open Sans"/>
                <a:sym typeface="Open Sans"/>
              </a:defRPr>
            </a:lvl2pPr>
            <a:lvl3pPr marL="1371566" marR="0" lvl="2" indent="-228594" algn="l" rtl="0">
              <a:lnSpc>
                <a:spcPct val="90000"/>
              </a:lnSpc>
              <a:spcBef>
                <a:spcPts val="600"/>
              </a:spcBef>
              <a:spcAft>
                <a:spcPts val="0"/>
              </a:spcAft>
              <a:buClr>
                <a:srgbClr val="A5A8B0"/>
              </a:buClr>
              <a:buSzPts val="1800"/>
              <a:buFont typeface="Calibri"/>
              <a:buNone/>
              <a:defRPr sz="1800" b="0" i="0" u="none" strike="noStrike" cap="none">
                <a:solidFill>
                  <a:schemeClr val="accent1"/>
                </a:solidFill>
                <a:latin typeface="Open Sans"/>
                <a:ea typeface="Open Sans"/>
                <a:cs typeface="Open Sans"/>
                <a:sym typeface="Open Sans"/>
              </a:defRPr>
            </a:lvl3pPr>
            <a:lvl4pPr marL="1828754" marR="0" lvl="3" indent="-228594" algn="l" rtl="0">
              <a:lnSpc>
                <a:spcPct val="90000"/>
              </a:lnSpc>
              <a:spcBef>
                <a:spcPts val="500"/>
              </a:spcBef>
              <a:spcAft>
                <a:spcPts val="0"/>
              </a:spcAft>
              <a:buClr>
                <a:srgbClr val="A5A8B0"/>
              </a:buClr>
              <a:buSzPts val="1200"/>
              <a:buFont typeface="Calibri"/>
              <a:buNone/>
              <a:defRPr sz="1200" b="0" i="0" u="none" strike="noStrike" cap="none">
                <a:solidFill>
                  <a:srgbClr val="50535C"/>
                </a:solidFill>
                <a:latin typeface="Open Sans"/>
                <a:ea typeface="Open Sans"/>
                <a:cs typeface="Open Sans"/>
                <a:sym typeface="Open Sans"/>
              </a:defRPr>
            </a:lvl4pPr>
            <a:lvl5pPr marL="2285943" marR="0" lvl="4" indent="-228594" algn="l" rtl="0">
              <a:lnSpc>
                <a:spcPct val="90000"/>
              </a:lnSpc>
              <a:spcBef>
                <a:spcPts val="500"/>
              </a:spcBef>
              <a:spcAft>
                <a:spcPts val="0"/>
              </a:spcAft>
              <a:buClr>
                <a:srgbClr val="A5A8B0"/>
              </a:buClr>
              <a:buSzPts val="1200"/>
              <a:buFont typeface="Calibri"/>
              <a:buNone/>
              <a:defRPr sz="1200" b="0" i="0" u="none" strike="noStrike" cap="none">
                <a:solidFill>
                  <a:srgbClr val="50535C"/>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10"/>
          <p:cNvSpPr txBox="1">
            <a:spLocks noGrp="1"/>
          </p:cNvSpPr>
          <p:nvPr>
            <p:ph type="body" idx="3"/>
          </p:nvPr>
        </p:nvSpPr>
        <p:spPr>
          <a:xfrm>
            <a:off x="9685682" y="6388102"/>
            <a:ext cx="2099919" cy="180049"/>
          </a:xfrm>
          <a:prstGeom prst="rect">
            <a:avLst/>
          </a:prstGeom>
          <a:noFill/>
          <a:ln>
            <a:noFill/>
          </a:ln>
        </p:spPr>
        <p:txBody>
          <a:bodyPr spcFirstLastPara="1" wrap="square" lIns="91425" tIns="91425" rIns="91425" bIns="91425" anchor="b" anchorCtr="0">
            <a:noAutofit/>
          </a:bodyPr>
          <a:lstStyle>
            <a:lvl1pPr marL="457189" marR="0" lvl="0" indent="-228594" algn="r" rtl="0">
              <a:lnSpc>
                <a:spcPct val="100000"/>
              </a:lnSpc>
              <a:spcBef>
                <a:spcPts val="1200"/>
              </a:spcBef>
              <a:spcAft>
                <a:spcPts val="0"/>
              </a:spcAft>
              <a:buClr>
                <a:schemeClr val="accent1"/>
              </a:buClr>
              <a:buSzPts val="1400"/>
              <a:buFont typeface="Arial"/>
              <a:buNone/>
              <a:defRPr sz="1300" b="0" i="0" u="none" strike="noStrike" cap="none">
                <a:solidFill>
                  <a:schemeClr val="lt1"/>
                </a:solidFill>
                <a:latin typeface="Open Sans"/>
                <a:ea typeface="Open Sans"/>
                <a:cs typeface="Open Sans"/>
                <a:sym typeface="Open Sans"/>
              </a:defRPr>
            </a:lvl1pPr>
            <a:lvl2pPr marL="914377" marR="0" lvl="1" indent="-228594" algn="l" rtl="0">
              <a:lnSpc>
                <a:spcPct val="90000"/>
              </a:lnSpc>
              <a:spcBef>
                <a:spcPts val="600"/>
              </a:spcBef>
              <a:spcAft>
                <a:spcPts val="0"/>
              </a:spcAft>
              <a:buClr>
                <a:srgbClr val="595965"/>
              </a:buClr>
              <a:buSzPts val="1400"/>
              <a:buFont typeface="Open Sans"/>
              <a:buNone/>
              <a:defRPr sz="1400" b="0" i="0" u="none" strike="noStrike" cap="none">
                <a:solidFill>
                  <a:schemeClr val="accent1"/>
                </a:solidFill>
                <a:latin typeface="Open Sans"/>
                <a:ea typeface="Open Sans"/>
                <a:cs typeface="Open Sans"/>
                <a:sym typeface="Open Sans"/>
              </a:defRPr>
            </a:lvl2pPr>
            <a:lvl3pPr marL="1371566" marR="0" lvl="2" indent="-228594" algn="l" rtl="0">
              <a:lnSpc>
                <a:spcPct val="90000"/>
              </a:lnSpc>
              <a:spcBef>
                <a:spcPts val="600"/>
              </a:spcBef>
              <a:spcAft>
                <a:spcPts val="0"/>
              </a:spcAft>
              <a:buClr>
                <a:srgbClr val="A5A8B0"/>
              </a:buClr>
              <a:buSzPts val="1800"/>
              <a:buFont typeface="Calibri"/>
              <a:buNone/>
              <a:defRPr sz="1400" b="0" i="0" u="none" strike="noStrike" cap="none">
                <a:solidFill>
                  <a:schemeClr val="accent1"/>
                </a:solidFill>
                <a:latin typeface="Open Sans"/>
                <a:ea typeface="Open Sans"/>
                <a:cs typeface="Open Sans"/>
                <a:sym typeface="Open Sans"/>
              </a:defRPr>
            </a:lvl3pPr>
            <a:lvl4pPr marL="1828754" marR="0" lvl="3" indent="-228594" algn="l" rtl="0">
              <a:lnSpc>
                <a:spcPct val="90000"/>
              </a:lnSpc>
              <a:spcBef>
                <a:spcPts val="500"/>
              </a:spcBef>
              <a:spcAft>
                <a:spcPts val="0"/>
              </a:spcAft>
              <a:buClr>
                <a:srgbClr val="A5A8B0"/>
              </a:buClr>
              <a:buSzPts val="1200"/>
              <a:buFont typeface="Calibri"/>
              <a:buNone/>
              <a:defRPr sz="1400" b="0" i="0" u="none" strike="noStrike" cap="none">
                <a:solidFill>
                  <a:schemeClr val="accent1"/>
                </a:solidFill>
                <a:latin typeface="Open Sans"/>
                <a:ea typeface="Open Sans"/>
                <a:cs typeface="Open Sans"/>
                <a:sym typeface="Open Sans"/>
              </a:defRPr>
            </a:lvl4pPr>
            <a:lvl5pPr marL="2285943" marR="0" lvl="4" indent="-228594" algn="l" rtl="0">
              <a:lnSpc>
                <a:spcPct val="90000"/>
              </a:lnSpc>
              <a:spcBef>
                <a:spcPts val="500"/>
              </a:spcBef>
              <a:spcAft>
                <a:spcPts val="0"/>
              </a:spcAft>
              <a:buClr>
                <a:srgbClr val="A5A8B0"/>
              </a:buClr>
              <a:buSzPts val="1200"/>
              <a:buFont typeface="Calibri"/>
              <a:buNone/>
              <a:defRPr sz="1400" b="0" i="0" u="none" strike="noStrike" cap="none">
                <a:solidFill>
                  <a:schemeClr val="accent1"/>
                </a:solidFill>
                <a:latin typeface="Open Sans"/>
                <a:ea typeface="Open Sans"/>
                <a:cs typeface="Open Sans"/>
                <a:sym typeface="Open Sans"/>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5093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63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215436920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 - with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561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1402236890"/>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Bod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566" y="275172"/>
            <a:ext cx="11271949" cy="950385"/>
          </a:xfrm>
          <a:prstGeom prst="rect">
            <a:avLst/>
          </a:prstGeom>
        </p:spPr>
        <p:txBody>
          <a:bodyPr/>
          <a:lstStyle>
            <a:lvl1pPr marL="0" algn="l" defTabSz="914104" rtl="0" eaLnBrk="1" latinLnBrk="0" hangingPunct="1">
              <a:lnSpc>
                <a:spcPct val="70000"/>
              </a:lnSpc>
              <a:spcBef>
                <a:spcPct val="0"/>
              </a:spcBef>
              <a:buNone/>
              <a:defRPr lang="en-US" sz="3599" b="1" i="0"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4779" y="1235385"/>
            <a:ext cx="11281491"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1565"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387243226"/>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 No Foot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l"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3992266088"/>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Body w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nchor="b"/>
          <a:lstStyle>
            <a:lvl1pPr>
              <a:lnSpc>
                <a:spcPct val="80000"/>
              </a:lnSpc>
              <a:defRPr/>
            </a:lvl1pPr>
          </a:lstStyle>
          <a:p>
            <a:r>
              <a:rPr lang="en-US"/>
              <a:t>Click to add page header</a:t>
            </a:r>
          </a:p>
        </p:txBody>
      </p:sp>
      <p:sp>
        <p:nvSpPr>
          <p:cNvPr id="3" name="Content Placeholder 2"/>
          <p:cNvSpPr>
            <a:spLocks noGrp="1"/>
          </p:cNvSpPr>
          <p:nvPr>
            <p:ph idx="1" hasCustomPrompt="1"/>
          </p:nvPr>
        </p:nvSpPr>
        <p:spPr>
          <a:xfrm>
            <a:off x="457202" y="1655180"/>
            <a:ext cx="11253788"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EACA3C5-5789-6544-8770-ADE12DF32814}"/>
              </a:ext>
            </a:extLst>
          </p:cNvPr>
          <p:cNvSpPr>
            <a:spLocks noGrp="1"/>
          </p:cNvSpPr>
          <p:nvPr>
            <p:ph type="body" sz="quarter" idx="12" hasCustomPrompt="1"/>
          </p:nvPr>
        </p:nvSpPr>
        <p:spPr>
          <a:xfrm>
            <a:off x="457202" y="1225552"/>
            <a:ext cx="11253788" cy="350930"/>
          </a:xfrm>
        </p:spPr>
        <p:txBody>
          <a:bodyPr anchor="t"/>
          <a:lstStyle>
            <a:lvl1pPr marL="0" indent="0">
              <a:buNone/>
              <a:defRPr cap="all" baseline="0">
                <a:solidFill>
                  <a:schemeClr val="tx2"/>
                </a:solidFill>
              </a:defRPr>
            </a:lvl1pPr>
            <a:lvl2pPr marL="457075" indent="0">
              <a:buNone/>
              <a:defRPr cap="all" baseline="0">
                <a:solidFill>
                  <a:schemeClr val="tx2"/>
                </a:solidFill>
              </a:defRPr>
            </a:lvl2pPr>
            <a:lvl3pPr marL="914148" indent="0">
              <a:buNone/>
              <a:defRPr cap="all" baseline="0">
                <a:solidFill>
                  <a:schemeClr val="tx2"/>
                </a:solidFill>
              </a:defRPr>
            </a:lvl3pPr>
            <a:lvl4pPr marL="1371223" indent="0">
              <a:buNone/>
              <a:defRPr cap="all" baseline="0">
                <a:solidFill>
                  <a:schemeClr val="tx2"/>
                </a:solidFill>
              </a:defRPr>
            </a:lvl4pPr>
            <a:lvl5pPr marL="1828297" indent="0">
              <a:buNone/>
              <a:defRPr cap="all" baseline="0">
                <a:solidFill>
                  <a:schemeClr val="tx2"/>
                </a:solidFill>
              </a:defRPr>
            </a:lvl5pPr>
          </a:lstStyle>
          <a:p>
            <a:pPr lvl="0"/>
            <a:r>
              <a:rPr lang="en-US"/>
              <a:t>SUBHEAD HERE </a:t>
            </a:r>
          </a:p>
        </p:txBody>
      </p:sp>
      <p:sp>
        <p:nvSpPr>
          <p:cNvPr id="10" name="Footer Placeholder 3">
            <a:extLst>
              <a:ext uri="{FF2B5EF4-FFF2-40B4-BE49-F238E27FC236}">
                <a16:creationId xmlns:a16="http://schemas.microsoft.com/office/drawing/2014/main" id="{D3B20F83-8777-7B40-A58B-4B82CAE4307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4" name="Slide Number Placeholder 3">
            <a:extLst>
              <a:ext uri="{FF2B5EF4-FFF2-40B4-BE49-F238E27FC236}">
                <a16:creationId xmlns:a16="http://schemas.microsoft.com/office/drawing/2014/main" id="{536AC14B-BD68-8747-849E-0086320521EB}"/>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rgbClr val="3095B4"/>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65354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Light Blue with Competencies">
    <p:spTree>
      <p:nvGrpSpPr>
        <p:cNvPr id="1" name=""/>
        <p:cNvGrpSpPr/>
        <p:nvPr/>
      </p:nvGrpSpPr>
      <p:grpSpPr>
        <a:xfrm>
          <a:off x="0" y="0"/>
          <a:ext cx="0" cy="0"/>
          <a:chOff x="0" y="0"/>
          <a:chExt cx="0" cy="0"/>
        </a:xfrm>
      </p:grpSpPr>
      <p:sp>
        <p:nvSpPr>
          <p:cNvPr id="9" name="Rectangle 8"/>
          <p:cNvSpPr/>
          <p:nvPr userDrawn="1"/>
        </p:nvSpPr>
        <p:spPr>
          <a:xfrm>
            <a:off x="127535" y="127534"/>
            <a:ext cx="11924531" cy="6595865"/>
          </a:xfrm>
          <a:prstGeom prst="rect">
            <a:avLst/>
          </a:prstGeom>
          <a:solidFill>
            <a:srgbClr val="3095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131493"/>
            <a:ext cx="10363200" cy="1468967"/>
          </a:xfrm>
        </p:spPr>
        <p:txBody>
          <a:bodyPr anchor="b">
            <a:noAutofit/>
          </a:bodyPr>
          <a:lstStyle>
            <a:lvl1pPr algn="ctr">
              <a:defRPr sz="4533">
                <a:solidFill>
                  <a:schemeClr val="bg1"/>
                </a:solidFill>
              </a:defRPr>
            </a:lvl1pPr>
          </a:lstStyle>
          <a:p>
            <a:r>
              <a:rPr lang="en-US"/>
              <a:t>Title</a:t>
            </a:r>
          </a:p>
        </p:txBody>
      </p:sp>
      <p:sp>
        <p:nvSpPr>
          <p:cNvPr id="3" name="Subtitle 2"/>
          <p:cNvSpPr>
            <a:spLocks noGrp="1"/>
          </p:cNvSpPr>
          <p:nvPr>
            <p:ph type="subTitle" idx="1" hasCustomPrompt="1"/>
          </p:nvPr>
        </p:nvSpPr>
        <p:spPr>
          <a:xfrm>
            <a:off x="914400" y="3713428"/>
            <a:ext cx="10363200" cy="525497"/>
          </a:xfrm>
        </p:spPr>
        <p:txBody>
          <a:bodyPr>
            <a:noAutofit/>
          </a:bodyPr>
          <a:lstStyle>
            <a:lvl1pPr marL="0" indent="0" algn="ctr">
              <a:buNone/>
              <a:defRPr sz="1867" spc="2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a:t>
            </a:r>
          </a:p>
        </p:txBody>
      </p:sp>
      <p:sp>
        <p:nvSpPr>
          <p:cNvPr id="7" name="Text Placeholder 6"/>
          <p:cNvSpPr>
            <a:spLocks noGrp="1"/>
          </p:cNvSpPr>
          <p:nvPr>
            <p:ph type="body" sz="quarter" idx="10" hasCustomPrompt="1"/>
          </p:nvPr>
        </p:nvSpPr>
        <p:spPr>
          <a:xfrm>
            <a:off x="914400" y="4423835"/>
            <a:ext cx="10363200" cy="632916"/>
          </a:xfrm>
        </p:spPr>
        <p:txBody>
          <a:bodyPr>
            <a:noAutofit/>
          </a:bodyPr>
          <a:lstStyle>
            <a:lvl1pPr marL="0" indent="0" algn="ctr">
              <a:lnSpc>
                <a:spcPts val="1787"/>
              </a:lnSpc>
              <a:spcAft>
                <a:spcPts val="0"/>
              </a:spcAft>
              <a:buNone/>
              <a:defRPr sz="1600" spc="27">
                <a:solidFill>
                  <a:srgbClr val="FFFFFF"/>
                </a:solidFill>
              </a:defRPr>
            </a:lvl1pPr>
            <a:lvl2pPr>
              <a:defRPr sz="1600"/>
            </a:lvl2pPr>
            <a:lvl3pPr>
              <a:defRPr sz="1600"/>
            </a:lvl3pPr>
            <a:lvl4pPr>
              <a:defRPr sz="1600"/>
            </a:lvl4pPr>
            <a:lvl5pPr>
              <a:defRPr sz="1600"/>
            </a:lvl5pPr>
          </a:lstStyle>
          <a:p>
            <a:pPr lvl="0"/>
            <a:r>
              <a:rPr lang="en-US"/>
              <a:t>NAME, TITLE</a:t>
            </a:r>
            <a:br>
              <a:rPr lang="en-US"/>
            </a:br>
            <a:r>
              <a:rPr lang="en-US"/>
              <a:t>DATE</a:t>
            </a:r>
            <a:br>
              <a:rPr lang="en-US"/>
            </a:br>
            <a:endParaRPr lang="en-US"/>
          </a:p>
        </p:txBody>
      </p:sp>
      <p:sp>
        <p:nvSpPr>
          <p:cNvPr id="20" name="Text Placeholder 7"/>
          <p:cNvSpPr>
            <a:spLocks noGrp="1"/>
          </p:cNvSpPr>
          <p:nvPr>
            <p:ph type="body" sz="quarter" idx="13" hasCustomPrompt="1"/>
          </p:nvPr>
        </p:nvSpPr>
        <p:spPr>
          <a:xfrm>
            <a:off x="7751205" y="6389508"/>
            <a:ext cx="3943927" cy="260673"/>
          </a:xfrm>
        </p:spPr>
        <p:txBody>
          <a:bodyPr lIns="0" rIns="0" anchor="ctr"/>
          <a:lstStyle>
            <a:lvl1pPr marL="0" indent="0" algn="r">
              <a:buNone/>
              <a:defRPr sz="1200" baseline="0">
                <a:solidFill>
                  <a:schemeClr val="bg1"/>
                </a:solidFill>
                <a:latin typeface="Gill Sans MT"/>
                <a:cs typeface="Gill Sans MT"/>
              </a:defRPr>
            </a:lvl1pPr>
            <a:lvl2pPr marL="438901" indent="0">
              <a:buNone/>
              <a:defRPr/>
            </a:lvl2pPr>
            <a:lvl3pPr marL="829035" indent="0">
              <a:buNone/>
              <a:defRPr/>
            </a:lvl3pPr>
            <a:lvl4pPr marL="1219170" indent="0">
              <a:buNone/>
              <a:defRPr/>
            </a:lvl4pPr>
            <a:lvl5pPr marL="1645879" indent="0">
              <a:buNone/>
              <a:defRPr/>
            </a:lvl5pPr>
          </a:lstStyle>
          <a:p>
            <a:pPr lvl="0"/>
            <a:r>
              <a:rPr lang="en-US"/>
              <a:t>PUBLIC or INTERNAL USE ONLY or CONFIDENTIAL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13" t="34689" r="4134" b="39238"/>
          <a:stretch/>
        </p:blipFill>
        <p:spPr>
          <a:xfrm>
            <a:off x="352131" y="5981615"/>
            <a:ext cx="6187308" cy="605771"/>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803" t="35380" r="4449" b="38772"/>
          <a:stretch/>
        </p:blipFill>
        <p:spPr>
          <a:xfrm>
            <a:off x="343664" y="6909667"/>
            <a:ext cx="6181344" cy="602583"/>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2779" t="36030" r="4472" b="38138"/>
          <a:stretch/>
        </p:blipFill>
        <p:spPr>
          <a:xfrm>
            <a:off x="347897" y="7512250"/>
            <a:ext cx="6181344" cy="602581"/>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l="2778" t="36359" r="4473" b="37793"/>
          <a:stretch/>
        </p:blipFill>
        <p:spPr>
          <a:xfrm>
            <a:off x="347897" y="8114831"/>
            <a:ext cx="6181344" cy="602583"/>
          </a:xfrm>
          <a:prstGeom prst="rect">
            <a:avLst/>
          </a:prstGeom>
        </p:spPr>
      </p:pic>
      <p:pic>
        <p:nvPicPr>
          <p:cNvPr id="13" name="Picture 12"/>
          <p:cNvPicPr preferRelativeResize="0">
            <a:picLocks/>
          </p:cNvPicPr>
          <p:nvPr userDrawn="1"/>
        </p:nvPicPr>
        <p:blipFill rotWithShape="1">
          <a:blip r:embed="rId6">
            <a:extLst>
              <a:ext uri="{28A0092B-C50C-407E-A947-70E740481C1C}">
                <a14:useLocalDpi xmlns:a14="http://schemas.microsoft.com/office/drawing/2010/main" val="0"/>
              </a:ext>
            </a:extLst>
          </a:blip>
          <a:srcRect l="2712" t="36259" r="4412" b="37893"/>
          <a:stretch/>
        </p:blipFill>
        <p:spPr>
          <a:xfrm>
            <a:off x="343664" y="8717413"/>
            <a:ext cx="6181344" cy="603164"/>
          </a:xfrm>
          <a:prstGeom prst="rect">
            <a:avLst/>
          </a:prstGeom>
        </p:spPr>
      </p:pic>
    </p:spTree>
    <p:extLst>
      <p:ext uri="{BB962C8B-B14F-4D97-AF65-F5344CB8AC3E}">
        <p14:creationId xmlns:p14="http://schemas.microsoft.com/office/powerpoint/2010/main" val="3639041633"/>
      </p:ext>
    </p:extLst>
  </p:cSld>
  <p:clrMapOvr>
    <a:masterClrMapping/>
  </p:clrMapOvr>
  <p:extLst>
    <p:ext uri="{DCECCB84-F9BA-43D5-87BE-67443E8EF086}">
      <p15:sldGuideLst xmlns:p15="http://schemas.microsoft.com/office/powerpoint/2012/main">
        <p15:guide id="1" orient="horz" pos="2988">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p>
            <a:r>
              <a:rPr lang="en-US"/>
              <a:t>Click to add page header</a:t>
            </a:r>
          </a:p>
        </p:txBody>
      </p:sp>
      <p:sp>
        <p:nvSpPr>
          <p:cNvPr id="4" name="Footer Placeholder 3">
            <a:extLst>
              <a:ext uri="{FF2B5EF4-FFF2-40B4-BE49-F238E27FC236}">
                <a16:creationId xmlns:a16="http://schemas.microsoft.com/office/drawing/2014/main" id="{B9518EE3-2D91-7A44-B6DA-69D787CB7849}"/>
              </a:ext>
            </a:extLst>
          </p:cNvPr>
          <p:cNvSpPr>
            <a:spLocks noGrp="1"/>
          </p:cNvSpPr>
          <p:nvPr>
            <p:ph type="ftr" sz="quarter" idx="10"/>
          </p:nvPr>
        </p:nvSpPr>
        <p:spPr>
          <a:xfrm>
            <a:off x="457202" y="6591108"/>
            <a:ext cx="11253788" cy="266893"/>
          </a:xfrm>
          <a:prstGeom prst="rect">
            <a:avLst/>
          </a:prstGeom>
        </p:spPr>
        <p:txBody>
          <a:bodyPr/>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Tree>
    <p:extLst>
      <p:ext uri="{BB962C8B-B14F-4D97-AF65-F5344CB8AC3E}">
        <p14:creationId xmlns:p14="http://schemas.microsoft.com/office/powerpoint/2010/main" val="2563592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Body - Right Align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5172"/>
            <a:ext cx="11253788" cy="950385"/>
          </a:xfrm>
          <a:prstGeom prst="rect">
            <a:avLst/>
          </a:prstGeom>
        </p:spPr>
        <p:txBody>
          <a:bodyPr/>
          <a:lstStyle>
            <a:lvl1pPr marL="0" algn="r" defTabSz="914104" rtl="0" eaLnBrk="1" latinLnBrk="0" hangingPunct="1">
              <a:lnSpc>
                <a:spcPct val="70000"/>
              </a:lnSpc>
              <a:defRPr lang="en-US" sz="3599" b="1"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57202" y="1235385"/>
            <a:ext cx="11263313" cy="1987552"/>
          </a:xfrm>
        </p:spPr>
        <p:txBody>
          <a:bodyPr/>
          <a:lstStyle>
            <a:lvl1pPr algn="r">
              <a:defRPr/>
            </a:lvl1pPr>
            <a:lvl2pPr algn="r">
              <a:defRPr/>
            </a:lvl2pPr>
            <a:lvl3pPr algn="r">
              <a:defRPr/>
            </a:lvl3pPr>
            <a:lvl4pPr algn="r">
              <a:defRPr/>
            </a:lvl4pPr>
            <a:lvl5pPr algn="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57201"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spTree>
    <p:extLst>
      <p:ext uri="{BB962C8B-B14F-4D97-AF65-F5344CB8AC3E}">
        <p14:creationId xmlns:p14="http://schemas.microsoft.com/office/powerpoint/2010/main" val="2501569583"/>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duct Slide Sales &amp; Market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6282" y="397047"/>
            <a:ext cx="6944708" cy="889469"/>
          </a:xfrm>
          <a:prstGeom prst="rect">
            <a:avLst/>
          </a:prstGeom>
        </p:spPr>
        <p:txBody>
          <a:bodyPr anchor="t"/>
          <a:lstStyle>
            <a:lvl1pPr marL="0" algn="l" defTabSz="914104" rtl="0" eaLnBrk="1" latinLnBrk="0" hangingPunct="1">
              <a:lnSpc>
                <a:spcPct val="70000"/>
              </a:lnSpc>
              <a:spcBef>
                <a:spcPct val="0"/>
              </a:spcBef>
              <a:buNone/>
              <a:defRPr lang="en-US" sz="2800" b="1" i="0" kern="0" cap="all" spc="-200" baseline="0" dirty="0">
                <a:solidFill>
                  <a:srgbClr val="024F6C"/>
                </a:solidFill>
                <a:latin typeface="+mn-lt"/>
                <a:ea typeface="+mn-ea"/>
                <a:cs typeface="+mn-cs"/>
              </a:defRPr>
            </a:lvl1pPr>
          </a:lstStyle>
          <a:p>
            <a:r>
              <a:rPr lang="en-US"/>
              <a:t>Click to add page header</a:t>
            </a:r>
          </a:p>
        </p:txBody>
      </p:sp>
      <p:sp>
        <p:nvSpPr>
          <p:cNvPr id="3" name="Content Placeholder 2"/>
          <p:cNvSpPr>
            <a:spLocks noGrp="1"/>
          </p:cNvSpPr>
          <p:nvPr>
            <p:ph idx="1" hasCustomPrompt="1"/>
          </p:nvPr>
        </p:nvSpPr>
        <p:spPr>
          <a:xfrm>
            <a:off x="4766282" y="1397945"/>
            <a:ext cx="6954233" cy="1987552"/>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74C14AF1-B0C3-D244-AD32-17F03546A816}"/>
              </a:ext>
            </a:extLst>
          </p:cNvPr>
          <p:cNvSpPr>
            <a:spLocks noGrp="1"/>
          </p:cNvSpPr>
          <p:nvPr>
            <p:ph type="ftr" sz="quarter" idx="10"/>
          </p:nvPr>
        </p:nvSpPr>
        <p:spPr>
          <a:xfrm>
            <a:off x="4766283" y="6497834"/>
            <a:ext cx="4100947" cy="266893"/>
          </a:xfrm>
          <a:prstGeom prst="rect">
            <a:avLst/>
          </a:prstGeom>
        </p:spPr>
        <p:txBody>
          <a:bodyPr lIns="0" rIns="0"/>
          <a:lstStyle>
            <a:lvl1pPr>
              <a:defRPr lang="en-US" sz="800" b="0" i="0" kern="1200" dirty="0">
                <a:solidFill>
                  <a:schemeClr val="tx1">
                    <a:tint val="75000"/>
                  </a:schemeClr>
                </a:solidFill>
                <a:latin typeface="Gill Sans" panose="020B0502020104020203" pitchFamily="34" charset="-79"/>
                <a:ea typeface="+mn-ea"/>
                <a:cs typeface="Gill Sans" panose="020B0502020104020203" pitchFamily="34" charset="-79"/>
              </a:defRPr>
            </a:lvl1pPr>
          </a:lstStyle>
          <a:p>
            <a:r>
              <a:rPr lang="en-US"/>
              <a:t>Public Use</a:t>
            </a:r>
          </a:p>
        </p:txBody>
      </p:sp>
      <p:pic>
        <p:nvPicPr>
          <p:cNvPr id="12" name="Picture 11" descr="DB_WORDMARK_RGB.png">
            <a:extLst>
              <a:ext uri="{FF2B5EF4-FFF2-40B4-BE49-F238E27FC236}">
                <a16:creationId xmlns:a16="http://schemas.microsoft.com/office/drawing/2014/main" id="{73058846-CB7D-4243-BD74-6D5F6360C1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566" y="6485909"/>
            <a:ext cx="1391527" cy="204137"/>
          </a:xfrm>
          <a:prstGeom prst="rect">
            <a:avLst/>
          </a:prstGeom>
        </p:spPr>
      </p:pic>
      <p:sp>
        <p:nvSpPr>
          <p:cNvPr id="17" name="Slide Number Placeholder 3">
            <a:extLst>
              <a:ext uri="{FF2B5EF4-FFF2-40B4-BE49-F238E27FC236}">
                <a16:creationId xmlns:a16="http://schemas.microsoft.com/office/drawing/2014/main" id="{136C6C57-8977-5943-A439-C86B4C9087E6}"/>
              </a:ext>
            </a:extLst>
          </p:cNvPr>
          <p:cNvSpPr>
            <a:spLocks noGrp="1"/>
          </p:cNvSpPr>
          <p:nvPr>
            <p:ph type="sldNum" sz="quarter" idx="14"/>
          </p:nvPr>
        </p:nvSpPr>
        <p:spPr>
          <a:xfrm flipH="1">
            <a:off x="11433175" y="6446839"/>
            <a:ext cx="386855" cy="303339"/>
          </a:xfrm>
          <a:prstGeom prst="rect">
            <a:avLst/>
          </a:prstGeom>
        </p:spPr>
        <p:txBody>
          <a:bodyPr anchor="ctr"/>
          <a:lstStyle>
            <a:lvl1pPr>
              <a:defRPr lang="en-US" sz="1000" kern="1200" smtClean="0">
                <a:solidFill>
                  <a:schemeClr val="bg2"/>
                </a:solidFill>
                <a:latin typeface="Gill Sans MT" charset="0"/>
                <a:ea typeface="Gill Sans MT" charset="0"/>
                <a:cs typeface="Gill Sans MT" charset="0"/>
              </a:defRPr>
            </a:lvl1pPr>
          </a:lstStyle>
          <a:p>
            <a:fld id="{82AA6D07-50D8-F34D-9478-8310F8D0C80F}" type="slidenum">
              <a:rPr lang="en-US" smtClean="0"/>
              <a:pPr/>
              <a:t>‹#›</a:t>
            </a:fld>
            <a:endParaRPr lang="en-US"/>
          </a:p>
        </p:txBody>
      </p:sp>
      <p:grpSp>
        <p:nvGrpSpPr>
          <p:cNvPr id="8" name="Group 7">
            <a:extLst>
              <a:ext uri="{FF2B5EF4-FFF2-40B4-BE49-F238E27FC236}">
                <a16:creationId xmlns:a16="http://schemas.microsoft.com/office/drawing/2014/main" id="{F61B7E95-53F2-D54A-9E60-B698445FE06C}"/>
              </a:ext>
            </a:extLst>
          </p:cNvPr>
          <p:cNvGrpSpPr/>
          <p:nvPr/>
        </p:nvGrpSpPr>
        <p:grpSpPr>
          <a:xfrm>
            <a:off x="1" y="894"/>
            <a:ext cx="4552060" cy="6856215"/>
            <a:chOff x="0" y="0"/>
            <a:chExt cx="3432264" cy="6858000"/>
          </a:xfrm>
        </p:grpSpPr>
        <p:sp>
          <p:nvSpPr>
            <p:cNvPr id="10" name="Rectangle 9">
              <a:extLst>
                <a:ext uri="{FF2B5EF4-FFF2-40B4-BE49-F238E27FC236}">
                  <a16:creationId xmlns:a16="http://schemas.microsoft.com/office/drawing/2014/main" id="{6D87925B-2045-C24A-90A7-8DD55DB65E5C}"/>
                </a:ext>
              </a:extLst>
            </p:cNvPr>
            <p:cNvSpPr/>
            <p:nvPr/>
          </p:nvSpPr>
          <p:spPr>
            <a:xfrm>
              <a:off x="0" y="0"/>
              <a:ext cx="34322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3" name="Rectangle 12">
              <a:extLst>
                <a:ext uri="{FF2B5EF4-FFF2-40B4-BE49-F238E27FC236}">
                  <a16:creationId xmlns:a16="http://schemas.microsoft.com/office/drawing/2014/main" id="{D4306B56-6F4A-6348-ADA7-BD6057EB4FAA}"/>
                </a:ext>
              </a:extLst>
            </p:cNvPr>
            <p:cNvSpPr/>
            <p:nvPr/>
          </p:nvSpPr>
          <p:spPr>
            <a:xfrm>
              <a:off x="0" y="335279"/>
              <a:ext cx="3432264" cy="88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Tree>
    <p:extLst>
      <p:ext uri="{BB962C8B-B14F-4D97-AF65-F5344CB8AC3E}">
        <p14:creationId xmlns:p14="http://schemas.microsoft.com/office/powerpoint/2010/main" val="3785604731"/>
      </p:ext>
    </p:extLst>
  </p:cSld>
  <p:clrMapOvr>
    <a:masterClrMapping/>
  </p:clrMapOvr>
  <p:extLst>
    <p:ext uri="{DCECCB84-F9BA-43D5-87BE-67443E8EF086}">
      <p15:sldGuideLst xmlns:p15="http://schemas.microsoft.com/office/powerpoint/2012/main">
        <p15:guide id="1" orient="horz" pos="560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0363200" cy="1468967"/>
          </a:xfrm>
          <a:prstGeom prst="rect">
            <a:avLst/>
          </a:prstGeom>
        </p:spPr>
        <p:txBody>
          <a:bodyPr anchor="ctr">
            <a:noAutofit/>
          </a:bodyPr>
          <a:lstStyle>
            <a:lvl1pPr algn="l">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50" y="6092761"/>
            <a:ext cx="1834620" cy="269137"/>
          </a:xfrm>
          <a:prstGeom prst="rect">
            <a:avLst/>
          </a:prstGeom>
        </p:spPr>
      </p:pic>
      <p:sp>
        <p:nvSpPr>
          <p:cNvPr id="8" name="Text Placeholder 7">
            <a:extLst>
              <a:ext uri="{FF2B5EF4-FFF2-40B4-BE49-F238E27FC236}">
                <a16:creationId xmlns:a16="http://schemas.microsoft.com/office/drawing/2014/main" id="{7772C164-5D0E-C248-AA7D-39FAB3615042}"/>
              </a:ext>
            </a:extLst>
          </p:cNvPr>
          <p:cNvSpPr>
            <a:spLocks noGrp="1"/>
          </p:cNvSpPr>
          <p:nvPr>
            <p:ph type="body" sz="quarter" idx="13"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spTree>
    <p:extLst>
      <p:ext uri="{BB962C8B-B14F-4D97-AF65-F5344CB8AC3E}">
        <p14:creationId xmlns:p14="http://schemas.microsoft.com/office/powerpoint/2010/main" val="1124897105"/>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entered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694518"/>
            <a:ext cx="11276013" cy="1468967"/>
          </a:xfrm>
          <a:prstGeom prst="rect">
            <a:avLst/>
          </a:prstGeom>
        </p:spPr>
        <p:txBody>
          <a:bodyPr anchor="ctr">
            <a:noAutofit/>
          </a:bodyPr>
          <a:lstStyle>
            <a:lvl1pPr algn="ctr">
              <a:defRPr sz="6599">
                <a:solidFill>
                  <a:schemeClr val="bg1"/>
                </a:solidFill>
              </a:defRPr>
            </a:lvl1pPr>
          </a:lstStyle>
          <a:p>
            <a:r>
              <a:rPr lang="en-US"/>
              <a:t>Title</a:t>
            </a:r>
          </a:p>
        </p:txBody>
      </p:sp>
      <p:pic>
        <p:nvPicPr>
          <p:cNvPr id="13" name="Picture 12" descr="DB_WORDMARK_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7895" y="6092761"/>
            <a:ext cx="1834620" cy="269137"/>
          </a:xfrm>
          <a:prstGeom prst="rect">
            <a:avLst/>
          </a:prstGeom>
        </p:spPr>
      </p:pic>
    </p:spTree>
    <p:extLst>
      <p:ext uri="{BB962C8B-B14F-4D97-AF65-F5344CB8AC3E}">
        <p14:creationId xmlns:p14="http://schemas.microsoft.com/office/powerpoint/2010/main" val="1479317171"/>
      </p:ext>
    </p:extLst>
  </p:cSld>
  <p:clrMapOvr>
    <a:masterClrMapping/>
  </p:clrMapOvr>
  <p:extLst>
    <p:ext uri="{DCECCB84-F9BA-43D5-87BE-67443E8EF086}">
      <p15:sldGuideLst xmlns:p15="http://schemas.microsoft.com/office/powerpoint/2012/main">
        <p15:guide id="1" orient="horz" pos="5312">
          <p15:clr>
            <a:srgbClr val="FBAE40"/>
          </p15:clr>
        </p15:guide>
        <p15:guide id="2" pos="51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Split Imag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02BB03-F568-6345-A1C9-7B1A7C72E97B}"/>
              </a:ext>
            </a:extLst>
          </p:cNvPr>
          <p:cNvPicPr>
            <a:picLocks noChangeAspect="1"/>
          </p:cNvPicPr>
          <p:nvPr/>
        </p:nvPicPr>
        <p:blipFill>
          <a:blip r:embed="rId2"/>
          <a:stretch>
            <a:fillRect/>
          </a:stretch>
        </p:blipFill>
        <p:spPr>
          <a:xfrm>
            <a:off x="2" y="0"/>
            <a:ext cx="12191999" cy="6860032"/>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2876073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Split Image 2">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5"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3411497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Split Imag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434795-2EB7-9148-B721-1AB9FE115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18" name="Text Placeholder 6"/>
          <p:cNvSpPr>
            <a:spLocks noGrp="1"/>
          </p:cNvSpPr>
          <p:nvPr>
            <p:ph type="body" sz="quarter" idx="19" hasCustomPrompt="1"/>
          </p:nvPr>
        </p:nvSpPr>
        <p:spPr>
          <a:xfrm>
            <a:off x="482492" y="779744"/>
            <a:ext cx="3714357" cy="477054"/>
          </a:xfrm>
        </p:spPr>
        <p:txBody>
          <a:bodyPr wrap="square" lIns="0" rIns="0" anchor="t">
            <a:spAutoFit/>
          </a:bodyPr>
          <a:lstStyle>
            <a:lvl1pPr marL="0" indent="0">
              <a:buNone/>
              <a:defRPr lang="en-US" sz="2999" b="1" kern="0" cap="all" spc="11" baseline="0" dirty="0">
                <a:solidFill>
                  <a:prstClr val="white"/>
                </a:solidFill>
                <a:latin typeface="Gill Sans MT" charset="0"/>
                <a:ea typeface="Gill Sans MT" charset="0"/>
                <a:cs typeface="Gill Sans MT" charset="0"/>
              </a:defRPr>
            </a:lvl1pPr>
          </a:lstStyle>
          <a:p>
            <a:pPr marL="0" lvl="0" defTabSz="309463">
              <a:lnSpc>
                <a:spcPts val="3025"/>
              </a:lnSpc>
              <a:tabLst>
                <a:tab pos="106329" algn="l"/>
              </a:tabLst>
            </a:pPr>
            <a:r>
              <a:rPr lang="en-US"/>
              <a:t>Title</a:t>
            </a:r>
          </a:p>
        </p:txBody>
      </p:sp>
      <p:sp>
        <p:nvSpPr>
          <p:cNvPr id="19" name="Text Placeholder 10"/>
          <p:cNvSpPr>
            <a:spLocks noGrp="1"/>
          </p:cNvSpPr>
          <p:nvPr>
            <p:ph type="body" sz="quarter" idx="20" hasCustomPrompt="1"/>
          </p:nvPr>
        </p:nvSpPr>
        <p:spPr>
          <a:xfrm>
            <a:off x="482493" y="5750244"/>
            <a:ext cx="4420203" cy="528350"/>
          </a:xfrm>
        </p:spPr>
        <p:txBody>
          <a:bodyPr lIns="0" anchor="t"/>
          <a:lstStyle>
            <a:lvl1pPr marL="0" indent="0">
              <a:lnSpc>
                <a:spcPts val="1680"/>
              </a:lnSpc>
              <a:spcAft>
                <a:spcPts val="0"/>
              </a:spcAft>
              <a:buNone/>
              <a:defRPr sz="1600" baseline="0">
                <a:solidFill>
                  <a:schemeClr val="bg1"/>
                </a:solidFill>
              </a:defRPr>
            </a:lvl1pPr>
          </a:lstStyle>
          <a:p>
            <a:pPr lvl="0"/>
            <a:r>
              <a:rPr lang="en-US"/>
              <a:t>Name, Title </a:t>
            </a:r>
            <a:br>
              <a:rPr lang="en-US"/>
            </a:br>
            <a:r>
              <a:rPr lang="en-US"/>
              <a:t>Date</a:t>
            </a:r>
          </a:p>
        </p:txBody>
      </p:sp>
      <p:sp>
        <p:nvSpPr>
          <p:cNvPr id="27" name="Text Placeholder 7"/>
          <p:cNvSpPr>
            <a:spLocks noGrp="1"/>
          </p:cNvSpPr>
          <p:nvPr>
            <p:ph type="body" sz="quarter" idx="12" hasCustomPrompt="1"/>
          </p:nvPr>
        </p:nvSpPr>
        <p:spPr>
          <a:xfrm>
            <a:off x="7776589" y="6611990"/>
            <a:ext cx="3943927" cy="216982"/>
          </a:xfrm>
        </p:spPr>
        <p:txBody>
          <a:bodyPr lIns="0" rIns="0" anchor="ctr"/>
          <a:lstStyle>
            <a:lvl1pPr marL="0" indent="0" algn="r">
              <a:buNone/>
              <a:defRPr sz="900" baseline="0">
                <a:solidFill>
                  <a:schemeClr val="bg1"/>
                </a:solidFill>
                <a:latin typeface="Gill Sans MT"/>
                <a:cs typeface="Gill Sans MT"/>
              </a:defRPr>
            </a:lvl1pPr>
            <a:lvl2pPr marL="438781" indent="0">
              <a:buNone/>
              <a:defRPr/>
            </a:lvl2pPr>
            <a:lvl3pPr marL="828806" indent="0">
              <a:buNone/>
              <a:defRPr/>
            </a:lvl3pPr>
            <a:lvl4pPr marL="1218836" indent="0">
              <a:buNone/>
              <a:defRPr/>
            </a:lvl4pPr>
            <a:lvl5pPr marL="1645426" indent="0">
              <a:buNone/>
              <a:defRPr/>
            </a:lvl5pPr>
          </a:lstStyle>
          <a:p>
            <a:pPr lvl="0"/>
            <a:r>
              <a:rPr lang="en-US"/>
              <a:t>PUBLIC or INTERNAL USE ONLY or CONFIDENTIAL</a:t>
            </a:r>
          </a:p>
        </p:txBody>
      </p:sp>
      <p:pic>
        <p:nvPicPr>
          <p:cNvPr id="11" name="Picture 10">
            <a:extLst>
              <a:ext uri="{FF2B5EF4-FFF2-40B4-BE49-F238E27FC236}">
                <a16:creationId xmlns:a16="http://schemas.microsoft.com/office/drawing/2014/main" id="{D6876628-74EA-D243-ABBD-8603A5D2F140}"/>
              </a:ext>
            </a:extLst>
          </p:cNvPr>
          <p:cNvPicPr>
            <a:picLocks noChangeAspect="1"/>
          </p:cNvPicPr>
          <p:nvPr/>
        </p:nvPicPr>
        <p:blipFill>
          <a:blip r:embed="rId3" cstate="screen">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82494" y="408773"/>
            <a:ext cx="1643295" cy="240347"/>
          </a:xfrm>
          <a:prstGeom prst="rect">
            <a:avLst/>
          </a:prstGeom>
        </p:spPr>
      </p:pic>
      <p:sp>
        <p:nvSpPr>
          <p:cNvPr id="14" name="Text Placeholder 6">
            <a:extLst>
              <a:ext uri="{FF2B5EF4-FFF2-40B4-BE49-F238E27FC236}">
                <a16:creationId xmlns:a16="http://schemas.microsoft.com/office/drawing/2014/main" id="{F0E8C9C9-8C12-9C40-A670-50AF85ED7321}"/>
              </a:ext>
            </a:extLst>
          </p:cNvPr>
          <p:cNvSpPr>
            <a:spLocks noGrp="1"/>
          </p:cNvSpPr>
          <p:nvPr>
            <p:ph type="body" sz="quarter" idx="21" hasCustomPrompt="1"/>
          </p:nvPr>
        </p:nvSpPr>
        <p:spPr>
          <a:xfrm>
            <a:off x="482492" y="1527111"/>
            <a:ext cx="3714357" cy="1432400"/>
          </a:xfrm>
        </p:spPr>
        <p:txBody>
          <a:bodyPr vert="horz" lIns="0" tIns="45720" rIns="0" bIns="0" rtlCol="0" anchor="t">
            <a:noAutofit/>
          </a:bodyPr>
          <a:lstStyle>
            <a:lvl1pPr marL="0" indent="-228533" algn="l" defTabSz="309463" rtl="0" eaLnBrk="1" latinLnBrk="0" hangingPunct="1">
              <a:lnSpc>
                <a:spcPts val="3999"/>
              </a:lnSpc>
              <a:buFont typeface="Arial" charset="0"/>
              <a:buNone/>
              <a:tabLst>
                <a:tab pos="106329" algn="l"/>
              </a:tabLst>
              <a:defRPr lang="en-US" sz="2099" b="1" kern="0" spc="-151">
                <a:solidFill>
                  <a:prstClr val="white"/>
                </a:solidFill>
                <a:latin typeface="Gill Sans MT" charset="0"/>
                <a:ea typeface="+mn-ea"/>
                <a:cs typeface="+mn-cs"/>
              </a:defRPr>
            </a:lvl1pPr>
          </a:lstStyle>
          <a:p>
            <a:pPr marL="0" marR="0" lvl="0" indent="0" fontAlgn="auto">
              <a:lnSpc>
                <a:spcPct val="100000"/>
              </a:lnSpc>
              <a:spcAft>
                <a:spcPts val="0"/>
              </a:spcAft>
              <a:buClrTx/>
              <a:buSzTx/>
              <a:tabLst/>
            </a:pPr>
            <a:r>
              <a:rPr lang="en-US"/>
              <a:t>SUBHEAD</a:t>
            </a:r>
          </a:p>
        </p:txBody>
      </p:sp>
    </p:spTree>
    <p:extLst>
      <p:ext uri="{BB962C8B-B14F-4D97-AF65-F5344CB8AC3E}">
        <p14:creationId xmlns:p14="http://schemas.microsoft.com/office/powerpoint/2010/main" val="3674216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629757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2928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556596" y="572553"/>
            <a:ext cx="2817379" cy="1190445"/>
            <a:chOff x="417447" y="429414"/>
            <a:chExt cx="2113034" cy="892834"/>
          </a:xfrm>
        </p:grpSpPr>
        <p:sp>
          <p:nvSpPr>
            <p:cNvPr id="5" name="TextBox 4"/>
            <p:cNvSpPr txBox="1"/>
            <p:nvPr/>
          </p:nvSpPr>
          <p:spPr>
            <a:xfrm>
              <a:off x="465683" y="447681"/>
              <a:ext cx="2007659" cy="761747"/>
            </a:xfrm>
            <a:prstGeom prst="rect">
              <a:avLst/>
            </a:prstGeom>
            <a:noFill/>
          </p:spPr>
          <p:txBody>
            <a:bodyPr wrap="square" rtlCol="0">
              <a:spAutoFit/>
            </a:bodyPr>
            <a:lstStyle/>
            <a:p>
              <a:r>
                <a:rPr lang="en-US" sz="6000">
                  <a:solidFill>
                    <a:srgbClr val="FFFFFF"/>
                  </a:solidFill>
                  <a:latin typeface="Gill Sans MT" panose="020B0502020104020203" pitchFamily="34" charset="0"/>
                  <a:cs typeface="Gill Sans"/>
                </a:rPr>
                <a:t>Agenda</a:t>
              </a:r>
            </a:p>
          </p:txBody>
        </p:sp>
        <p:sp>
          <p:nvSpPr>
            <p:cNvPr id="6" name="Rectangle 5"/>
            <p:cNvSpPr/>
            <p:nvPr/>
          </p:nvSpPr>
          <p:spPr>
            <a:xfrm>
              <a:off x="417447" y="429414"/>
              <a:ext cx="2113034" cy="892834"/>
            </a:xfrm>
            <a:prstGeom prst="rect">
              <a:avLst/>
            </a:prstGeom>
            <a:no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latin typeface="Gill Sans MT" panose="020B0502020104020203" pitchFamily="34" charset="0"/>
              </a:endParaRPr>
            </a:p>
          </p:txBody>
        </p:sp>
      </p:grpSp>
    </p:spTree>
    <p:extLst>
      <p:ext uri="{BB962C8B-B14F-4D97-AF65-F5344CB8AC3E}">
        <p14:creationId xmlns:p14="http://schemas.microsoft.com/office/powerpoint/2010/main" val="3000379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4031600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3812182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1629649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1782332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7_Section Slide Dark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14400" y="2334687"/>
            <a:ext cx="10363200" cy="2186516"/>
          </a:xfrm>
        </p:spPr>
        <p:txBody>
          <a:bodyPr anchor="ctr"/>
          <a:lstStyle>
            <a:lvl1pPr algn="ctr">
              <a:defRPr sz="4533">
                <a:solidFill>
                  <a:schemeClr val="bg1"/>
                </a:solidFill>
              </a:defRPr>
            </a:lvl1pPr>
          </a:lstStyle>
          <a:p>
            <a:r>
              <a:rPr lang="en-US" dirty="0"/>
              <a:t>Click to add section slide text</a:t>
            </a:r>
          </a:p>
        </p:txBody>
      </p:sp>
    </p:spTree>
    <p:extLst>
      <p:ext uri="{BB962C8B-B14F-4D97-AF65-F5344CB8AC3E}">
        <p14:creationId xmlns:p14="http://schemas.microsoft.com/office/powerpoint/2010/main" val="390048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Content Slide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dirty="0"/>
              <a:t>Click to add page header</a:t>
            </a:r>
          </a:p>
        </p:txBody>
      </p:sp>
      <p:sp>
        <p:nvSpPr>
          <p:cNvPr id="3" name="Content Placeholder 2"/>
          <p:cNvSpPr>
            <a:spLocks noGrp="1"/>
          </p:cNvSpPr>
          <p:nvPr>
            <p:ph idx="1" hasCustomPrompt="1"/>
          </p:nvPr>
        </p:nvSpPr>
        <p:spPr>
          <a:xfrm>
            <a:off x="609600" y="1225552"/>
            <a:ext cx="10972800" cy="1922899"/>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endParaRPr lang="en-US" dirty="0"/>
          </a:p>
        </p:txBody>
      </p:sp>
    </p:spTree>
    <p:extLst>
      <p:ext uri="{BB962C8B-B14F-4D97-AF65-F5344CB8AC3E}">
        <p14:creationId xmlns:p14="http://schemas.microsoft.com/office/powerpoint/2010/main" val="36749984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NNEX 06 -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C5593-0002-E344-B848-B363A870A9EE}"/>
              </a:ext>
            </a:extLst>
          </p:cNvPr>
          <p:cNvSpPr/>
          <p:nvPr userDrawn="1"/>
        </p:nvSpPr>
        <p:spPr>
          <a:xfrm>
            <a:off x="1944000" y="1320801"/>
            <a:ext cx="10248000" cy="53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C8BAC65F-61AB-9041-BF8E-552323F4C529}"/>
              </a:ext>
            </a:extLst>
          </p:cNvPr>
          <p:cNvSpPr/>
          <p:nvPr userDrawn="1"/>
        </p:nvSpPr>
        <p:spPr>
          <a:xfrm>
            <a:off x="216000" y="-2"/>
            <a:ext cx="1728000" cy="1322163"/>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4" name="Rectangle 3">
            <a:extLst>
              <a:ext uri="{FF2B5EF4-FFF2-40B4-BE49-F238E27FC236}">
                <a16:creationId xmlns:a16="http://schemas.microsoft.com/office/drawing/2014/main" id="{8ECBA302-6A45-7A40-86CF-47C93A116C39}"/>
              </a:ext>
            </a:extLst>
          </p:cNvPr>
          <p:cNvSpPr/>
          <p:nvPr userDrawn="1"/>
        </p:nvSpPr>
        <p:spPr>
          <a:xfrm>
            <a:off x="216000" y="6678001"/>
            <a:ext cx="1728000" cy="180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pic>
        <p:nvPicPr>
          <p:cNvPr id="26" name="Picture 25">
            <a:extLst>
              <a:ext uri="{FF2B5EF4-FFF2-40B4-BE49-F238E27FC236}">
                <a16:creationId xmlns:a16="http://schemas.microsoft.com/office/drawing/2014/main" id="{A762D50E-94D7-FB4A-B066-EE514FDC71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3201" y="331200"/>
            <a:ext cx="1079500" cy="660400"/>
          </a:xfrm>
          <a:prstGeom prst="rect">
            <a:avLst/>
          </a:prstGeom>
        </p:spPr>
      </p:pic>
      <p:sp>
        <p:nvSpPr>
          <p:cNvPr id="6" name="Picture Placeholder 5">
            <a:extLst>
              <a:ext uri="{FF2B5EF4-FFF2-40B4-BE49-F238E27FC236}">
                <a16:creationId xmlns:a16="http://schemas.microsoft.com/office/drawing/2014/main" id="{B1170576-CBFD-124C-90E1-A1014A6CEA46}"/>
              </a:ext>
            </a:extLst>
          </p:cNvPr>
          <p:cNvSpPr>
            <a:spLocks noGrp="1"/>
          </p:cNvSpPr>
          <p:nvPr>
            <p:ph type="pic" sz="quarter" idx="33" hasCustomPrompt="1"/>
          </p:nvPr>
        </p:nvSpPr>
        <p:spPr>
          <a:xfrm>
            <a:off x="7065600" y="1320801"/>
            <a:ext cx="5126400" cy="868123"/>
          </a:xfrm>
          <a:solidFill>
            <a:schemeClr val="bg1">
              <a:lumMod val="85000"/>
            </a:schemeClr>
          </a:solidFill>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Imagery is located – (TBD)</a:t>
            </a:r>
            <a:br>
              <a:rPr lang="en-US" dirty="0"/>
            </a:br>
            <a:r>
              <a:rPr lang="en-US" dirty="0"/>
              <a:t>Image dimensions </a:t>
            </a:r>
            <a:br>
              <a:rPr lang="en-US" dirty="0"/>
            </a:br>
            <a:r>
              <a:rPr lang="en-US" dirty="0"/>
              <a:t>142.4mm x 148.8mm @ 150dpi</a:t>
            </a:r>
          </a:p>
        </p:txBody>
      </p:sp>
      <p:sp>
        <p:nvSpPr>
          <p:cNvPr id="30" name="Text Placeholder 26">
            <a:extLst>
              <a:ext uri="{FF2B5EF4-FFF2-40B4-BE49-F238E27FC236}">
                <a16:creationId xmlns:a16="http://schemas.microsoft.com/office/drawing/2014/main" id="{23BDDF83-815E-564A-864E-8BF18EC5BD5A}"/>
              </a:ext>
            </a:extLst>
          </p:cNvPr>
          <p:cNvSpPr>
            <a:spLocks noGrp="1"/>
          </p:cNvSpPr>
          <p:nvPr>
            <p:ph type="body" sz="quarter" idx="35" hasCustomPrompt="1"/>
          </p:nvPr>
        </p:nvSpPr>
        <p:spPr>
          <a:xfrm>
            <a:off x="2087965" y="3125622"/>
            <a:ext cx="4834044" cy="3121247"/>
          </a:xfrm>
        </p:spPr>
        <p:txBody>
          <a:bodyPr lIns="0" rIns="0" bIns="90000">
            <a:noAutofit/>
          </a:bodyPr>
          <a:lstStyle>
            <a:lvl1pPr>
              <a:lnSpc>
                <a:spcPct val="100000"/>
              </a:lnSpc>
              <a:spcBef>
                <a:spcPts val="0"/>
              </a:spcBef>
              <a:defRPr sz="1200" b="0" i="0">
                <a:solidFill>
                  <a:schemeClr val="tx1"/>
                </a:solidFill>
                <a:latin typeface="Helvetica Neue LT Pro 45 Light" panose="020B0403020202020204" pitchFamily="34" charset="77"/>
              </a:defRPr>
            </a:lvl1pPr>
          </a:lstStyle>
          <a:p>
            <a:pPr lvl="0"/>
            <a:r>
              <a:rPr lang="en-US" dirty="0"/>
              <a:t>Body copy</a:t>
            </a:r>
          </a:p>
        </p:txBody>
      </p:sp>
      <p:sp>
        <p:nvSpPr>
          <p:cNvPr id="31" name="Text Placeholder 26">
            <a:extLst>
              <a:ext uri="{FF2B5EF4-FFF2-40B4-BE49-F238E27FC236}">
                <a16:creationId xmlns:a16="http://schemas.microsoft.com/office/drawing/2014/main" id="{CD891FCB-8BC6-9D43-8137-615FE12DBA26}"/>
              </a:ext>
            </a:extLst>
          </p:cNvPr>
          <p:cNvSpPr>
            <a:spLocks noGrp="1"/>
          </p:cNvSpPr>
          <p:nvPr>
            <p:ph type="body" sz="quarter" idx="11" hasCustomPrompt="1"/>
          </p:nvPr>
        </p:nvSpPr>
        <p:spPr>
          <a:xfrm>
            <a:off x="2087965" y="1362515"/>
            <a:ext cx="4834044" cy="1762496"/>
          </a:xfrm>
        </p:spPr>
        <p:txBody>
          <a:bodyPr lIns="0" bIns="90000">
            <a:noAutofit/>
          </a:bodyPr>
          <a:lstStyle>
            <a:lvl1pPr>
              <a:lnSpc>
                <a:spcPct val="100000"/>
              </a:lnSpc>
              <a:spcBef>
                <a:spcPts val="0"/>
              </a:spcBef>
              <a:defRPr sz="1800" b="1" i="0">
                <a:solidFill>
                  <a:schemeClr val="tx1"/>
                </a:solidFill>
                <a:latin typeface="Helvetica Neue LT Pro 75" panose="020B0403020202020204" pitchFamily="34" charset="77"/>
              </a:defRPr>
            </a:lvl1pPr>
          </a:lstStyle>
          <a:p>
            <a:pPr lvl="0"/>
            <a:r>
              <a:rPr lang="en-US" dirty="0"/>
              <a:t>Sub Header</a:t>
            </a:r>
          </a:p>
        </p:txBody>
      </p:sp>
      <p:sp>
        <p:nvSpPr>
          <p:cNvPr id="32" name="Text Placeholder 15">
            <a:extLst>
              <a:ext uri="{FF2B5EF4-FFF2-40B4-BE49-F238E27FC236}">
                <a16:creationId xmlns:a16="http://schemas.microsoft.com/office/drawing/2014/main" id="{CA9B482E-EC43-C54A-AE2D-A0B9DF09DA5D}"/>
              </a:ext>
            </a:extLst>
          </p:cNvPr>
          <p:cNvSpPr>
            <a:spLocks noGrp="1"/>
          </p:cNvSpPr>
          <p:nvPr>
            <p:ph type="body" sz="quarter" idx="43" hasCustomPrompt="1"/>
          </p:nvPr>
        </p:nvSpPr>
        <p:spPr>
          <a:xfrm>
            <a:off x="2087337" y="272456"/>
            <a:ext cx="8059777" cy="843985"/>
          </a:xfrm>
        </p:spPr>
        <p:txBody>
          <a:bodyPr lIns="0" tIns="0" rIns="90000" bIns="0">
            <a:noAutofit/>
          </a:bodyPr>
          <a:lstStyle>
            <a:lvl1pPr marL="0" indent="0">
              <a:lnSpc>
                <a:spcPct val="100000"/>
              </a:lnSpc>
              <a:buNone/>
              <a:defRPr sz="2600" b="1"/>
            </a:lvl1pPr>
            <a:lvl2pPr>
              <a:defRPr sz="2600"/>
            </a:lvl2pPr>
            <a:lvl3pPr>
              <a:defRPr sz="2600"/>
            </a:lvl3pPr>
            <a:lvl4pPr>
              <a:defRPr sz="2600"/>
            </a:lvl4pPr>
            <a:lvl5pPr>
              <a:defRPr sz="2600"/>
            </a:lvl5pPr>
          </a:lstStyle>
          <a:p>
            <a:pPr lvl="0"/>
            <a:r>
              <a:rPr lang="en-US" dirty="0"/>
              <a:t>Header</a:t>
            </a:r>
          </a:p>
        </p:txBody>
      </p:sp>
      <p:sp>
        <p:nvSpPr>
          <p:cNvPr id="33" name="Text Placeholder 5">
            <a:extLst>
              <a:ext uri="{FF2B5EF4-FFF2-40B4-BE49-F238E27FC236}">
                <a16:creationId xmlns:a16="http://schemas.microsoft.com/office/drawing/2014/main" id="{EDBDAF9B-B36A-CB4D-AA2E-45F970644A1B}"/>
              </a:ext>
            </a:extLst>
          </p:cNvPr>
          <p:cNvSpPr>
            <a:spLocks noGrp="1"/>
          </p:cNvSpPr>
          <p:nvPr>
            <p:ph type="body" sz="quarter" idx="44" hasCustomPrompt="1"/>
          </p:nvPr>
        </p:nvSpPr>
        <p:spPr>
          <a:xfrm>
            <a:off x="360001" y="373560"/>
            <a:ext cx="1415012" cy="327803"/>
          </a:xfrm>
        </p:spPr>
        <p:txBody>
          <a:bodyPr lIns="0" tIns="0" rIns="0" bIns="0">
            <a:normAutofit/>
          </a:bodyPr>
          <a:lstStyle>
            <a:lvl1pPr marL="0" indent="0">
              <a:buNone/>
              <a:defRPr sz="900" b="1" i="0">
                <a:solidFill>
                  <a:schemeClr val="bg1"/>
                </a:solidFill>
                <a:latin typeface="Helvetica Neue LT Pro 75" panose="020B0604020202020204" pitchFamily="34" charset="77"/>
                <a:ea typeface="Helvetica Neue" panose="02000503000000020004" pitchFamily="2" charset="0"/>
                <a:cs typeface="Helvetica Neue" panose="02000503000000020004" pitchFamily="2" charset="0"/>
              </a:defRPr>
            </a:lvl1pPr>
          </a:lstStyle>
          <a:p>
            <a:pPr lvl="0"/>
            <a:r>
              <a:rPr lang="en-US" dirty="0"/>
              <a:t>Section Title</a:t>
            </a:r>
          </a:p>
        </p:txBody>
      </p:sp>
      <p:sp>
        <p:nvSpPr>
          <p:cNvPr id="37" name="Text Placeholder 26">
            <a:extLst>
              <a:ext uri="{FF2B5EF4-FFF2-40B4-BE49-F238E27FC236}">
                <a16:creationId xmlns:a16="http://schemas.microsoft.com/office/drawing/2014/main" id="{73C58BEE-E236-6842-B275-5947D2E70B14}"/>
              </a:ext>
            </a:extLst>
          </p:cNvPr>
          <p:cNvSpPr>
            <a:spLocks noGrp="1"/>
          </p:cNvSpPr>
          <p:nvPr>
            <p:ph type="body" sz="quarter" idx="32" hasCustomPrompt="1"/>
          </p:nvPr>
        </p:nvSpPr>
        <p:spPr>
          <a:xfrm>
            <a:off x="359336" y="1392743"/>
            <a:ext cx="1415677" cy="4831408"/>
          </a:xfrm>
        </p:spPr>
        <p:txBody>
          <a:bodyPr lIns="0" rIns="108000">
            <a:normAutofit/>
          </a:bodyPr>
          <a:lstStyle>
            <a:lvl1pPr marL="0" indent="0">
              <a:lnSpc>
                <a:spcPct val="100000"/>
              </a:lnSpc>
              <a:spcBef>
                <a:spcPts val="0"/>
              </a:spcBef>
              <a:buNone/>
              <a:defRPr sz="1200" b="1" i="0">
                <a:solidFill>
                  <a:schemeClr val="tx1"/>
                </a:solidFill>
                <a:latin typeface="Helvetica Neue LT Pro 75" panose="020B0403020202020204" pitchFamily="34" charset="77"/>
              </a:defRPr>
            </a:lvl1pPr>
          </a:lstStyle>
          <a:p>
            <a:pPr lvl="0"/>
            <a:r>
              <a:rPr lang="en-GB" dirty="0"/>
              <a:t>Margin copy</a:t>
            </a:r>
            <a:endParaRPr lang="en-US" dirty="0"/>
          </a:p>
        </p:txBody>
      </p:sp>
      <p:sp>
        <p:nvSpPr>
          <p:cNvPr id="5" name="Date Placeholder 4">
            <a:extLst>
              <a:ext uri="{FF2B5EF4-FFF2-40B4-BE49-F238E27FC236}">
                <a16:creationId xmlns:a16="http://schemas.microsoft.com/office/drawing/2014/main" id="{CE3625FB-04BF-48EA-B5A0-ADE14C4A399D}"/>
              </a:ext>
            </a:extLst>
          </p:cNvPr>
          <p:cNvSpPr>
            <a:spLocks noGrp="1"/>
          </p:cNvSpPr>
          <p:nvPr>
            <p:ph type="dt" sz="half" idx="46"/>
          </p:nvPr>
        </p:nvSpPr>
        <p:spPr/>
        <p:txBody>
          <a:bodyPr/>
          <a:lstStyle/>
          <a:p>
            <a:endParaRPr lang="en-US" dirty="0"/>
          </a:p>
        </p:txBody>
      </p:sp>
      <p:sp>
        <p:nvSpPr>
          <p:cNvPr id="8" name="Slide Number Placeholder 7">
            <a:extLst>
              <a:ext uri="{FF2B5EF4-FFF2-40B4-BE49-F238E27FC236}">
                <a16:creationId xmlns:a16="http://schemas.microsoft.com/office/drawing/2014/main" id="{AB384DAB-D228-4C64-8448-BDBD5B04B345}"/>
              </a:ext>
            </a:extLst>
          </p:cNvPr>
          <p:cNvSpPr>
            <a:spLocks noGrp="1"/>
          </p:cNvSpPr>
          <p:nvPr>
            <p:ph type="sldNum" sz="quarter" idx="48"/>
          </p:nvPr>
        </p:nvSpPr>
        <p:spPr/>
        <p:txBody>
          <a:bodyPr/>
          <a:lstStyle/>
          <a:p>
            <a:r>
              <a:rPr lang="en-US" dirty="0"/>
              <a:t> </a:t>
            </a:r>
          </a:p>
        </p:txBody>
      </p:sp>
    </p:spTree>
    <p:extLst>
      <p:ext uri="{BB962C8B-B14F-4D97-AF65-F5344CB8AC3E}">
        <p14:creationId xmlns:p14="http://schemas.microsoft.com/office/powerpoint/2010/main" val="102006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Light Blue">
    <p:spTree>
      <p:nvGrpSpPr>
        <p:cNvPr id="1" name=""/>
        <p:cNvGrpSpPr/>
        <p:nvPr/>
      </p:nvGrpSpPr>
      <p:grpSpPr>
        <a:xfrm>
          <a:off x="0" y="0"/>
          <a:ext cx="0" cy="0"/>
          <a:chOff x="0" y="0"/>
          <a:chExt cx="0" cy="0"/>
        </a:xfrm>
      </p:grpSpPr>
      <p:sp>
        <p:nvSpPr>
          <p:cNvPr id="7" name="Rectangle 6"/>
          <p:cNvSpPr/>
          <p:nvPr userDrawn="1"/>
        </p:nvSpPr>
        <p:spPr>
          <a:xfrm>
            <a:off x="127535" y="127534"/>
            <a:ext cx="11924531" cy="6595865"/>
          </a:xfrm>
          <a:prstGeom prst="rect">
            <a:avLst/>
          </a:prstGeom>
          <a:solidFill>
            <a:srgbClr val="3095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1"/>
          <p:cNvSpPr>
            <a:spLocks noGrp="1"/>
          </p:cNvSpPr>
          <p:nvPr>
            <p:ph type="ctrTitle" hasCustomPrompt="1"/>
          </p:nvPr>
        </p:nvSpPr>
        <p:spPr>
          <a:xfrm>
            <a:off x="914400" y="2334687"/>
            <a:ext cx="10363200" cy="2186516"/>
          </a:xfrm>
        </p:spPr>
        <p:txBody>
          <a:bodyPr anchor="ctr"/>
          <a:lstStyle>
            <a:lvl1pPr algn="ctr">
              <a:defRPr sz="4533" baseline="0">
                <a:solidFill>
                  <a:schemeClr val="bg1"/>
                </a:solidFill>
              </a:defRPr>
            </a:lvl1pPr>
          </a:lstStyle>
          <a:p>
            <a:r>
              <a:rPr lang="en-US"/>
              <a:t>Click to add section slide text</a:t>
            </a:r>
          </a:p>
        </p:txBody>
      </p:sp>
    </p:spTree>
    <p:extLst>
      <p:ext uri="{BB962C8B-B14F-4D97-AF65-F5344CB8AC3E}">
        <p14:creationId xmlns:p14="http://schemas.microsoft.com/office/powerpoint/2010/main" val="367503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3" name="Content Placeholder 2"/>
          <p:cNvSpPr>
            <a:spLocks noGrp="1"/>
          </p:cNvSpPr>
          <p:nvPr>
            <p:ph idx="1" hasCustomPrompt="1"/>
          </p:nvPr>
        </p:nvSpPr>
        <p:spPr>
          <a:xfrm>
            <a:off x="609600" y="1225552"/>
            <a:ext cx="10972800" cy="5084937"/>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44970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ubhead2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635008"/>
          </a:xfrm>
        </p:spPr>
        <p:txBody>
          <a:bodyPr/>
          <a:lstStyle/>
          <a:p>
            <a:r>
              <a:rPr lang="en-US"/>
              <a:t>Click to add page header</a:t>
            </a:r>
          </a:p>
        </p:txBody>
      </p:sp>
      <p:sp>
        <p:nvSpPr>
          <p:cNvPr id="5" name="Content Placeholder 2"/>
          <p:cNvSpPr>
            <a:spLocks noGrp="1"/>
          </p:cNvSpPr>
          <p:nvPr>
            <p:ph idx="1" hasCustomPrompt="1"/>
          </p:nvPr>
        </p:nvSpPr>
        <p:spPr>
          <a:xfrm>
            <a:off x="609600" y="2180623"/>
            <a:ext cx="10972800" cy="412986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609600" y="910175"/>
            <a:ext cx="10972800" cy="457200"/>
          </a:xfrm>
        </p:spPr>
        <p:txBody>
          <a:bodyPr anchor="ctr"/>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page subhead</a:t>
            </a:r>
          </a:p>
        </p:txBody>
      </p:sp>
      <p:sp>
        <p:nvSpPr>
          <p:cNvPr id="8" name="Text Placeholder 6"/>
          <p:cNvSpPr>
            <a:spLocks noGrp="1"/>
          </p:cNvSpPr>
          <p:nvPr>
            <p:ph type="body" sz="quarter" idx="13" hasCustomPrompt="1"/>
          </p:nvPr>
        </p:nvSpPr>
        <p:spPr>
          <a:xfrm>
            <a:off x="609600" y="1723423"/>
            <a:ext cx="10972800" cy="457200"/>
          </a:xfrm>
        </p:spPr>
        <p:txBody>
          <a:bodyPr anchor="b"/>
          <a:lstStyle>
            <a:lvl1pPr marL="0" indent="0">
              <a:buNone/>
              <a:defRPr sz="2400">
                <a:solidFill>
                  <a:srgbClr val="3095B4"/>
                </a:solidFill>
              </a:defRPr>
            </a:lvl1pPr>
            <a:lvl2pPr marL="438901" indent="0">
              <a:buNone/>
              <a:defRPr sz="2400">
                <a:solidFill>
                  <a:srgbClr val="3095B4"/>
                </a:solidFill>
              </a:defRPr>
            </a:lvl2pPr>
            <a:lvl3pPr marL="829035" indent="0">
              <a:buNone/>
              <a:defRPr sz="2400">
                <a:solidFill>
                  <a:srgbClr val="3095B4"/>
                </a:solidFill>
              </a:defRPr>
            </a:lvl3pPr>
            <a:lvl4pPr marL="1219170" indent="0">
              <a:buNone/>
              <a:defRPr sz="2400">
                <a:solidFill>
                  <a:srgbClr val="3095B4"/>
                </a:solidFill>
              </a:defRPr>
            </a:lvl4pPr>
            <a:lvl5pPr marL="1645879" indent="0">
              <a:buNone/>
              <a:defRPr sz="2400">
                <a:solidFill>
                  <a:srgbClr val="3095B4"/>
                </a:solidFill>
              </a:defRPr>
            </a:lvl5pPr>
          </a:lstStyle>
          <a:p>
            <a:pPr lvl="0"/>
            <a:r>
              <a:rPr lang="en-US"/>
              <a:t>Click to add subhead</a:t>
            </a:r>
          </a:p>
        </p:txBody>
      </p:sp>
      <p:sp>
        <p:nvSpPr>
          <p:cNvPr id="9"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2507632025"/>
      </p:ext>
    </p:extLst>
  </p:cSld>
  <p:clrMapOvr>
    <a:masterClrMapping/>
  </p:clrMapOvr>
  <p:extLst>
    <p:ext uri="{DCECCB84-F9BA-43D5-87BE-67443E8EF086}">
      <p15:sldGuideLst xmlns:p15="http://schemas.microsoft.com/office/powerpoint/2012/main">
        <p15:guide id="1" orient="horz" pos="2988">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2 Column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865011"/>
          </a:xfrm>
        </p:spPr>
        <p:txBody>
          <a:bodyPr/>
          <a:lstStyle/>
          <a:p>
            <a:r>
              <a:rPr lang="en-US"/>
              <a:t>Click to add page header</a:t>
            </a:r>
          </a:p>
        </p:txBody>
      </p:sp>
      <p:sp>
        <p:nvSpPr>
          <p:cNvPr id="9" name="Content Placeholder 2"/>
          <p:cNvSpPr>
            <a:spLocks noGrp="1"/>
          </p:cNvSpPr>
          <p:nvPr>
            <p:ph idx="13" hasCustomPrompt="1"/>
          </p:nvPr>
        </p:nvSpPr>
        <p:spPr>
          <a:xfrm>
            <a:off x="609600" y="1225552"/>
            <a:ext cx="5350933"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10" name="Content Placeholder 2"/>
          <p:cNvSpPr>
            <a:spLocks noGrp="1"/>
          </p:cNvSpPr>
          <p:nvPr>
            <p:ph idx="14" hasCustomPrompt="1"/>
          </p:nvPr>
        </p:nvSpPr>
        <p:spPr>
          <a:xfrm>
            <a:off x="6146800" y="1225552"/>
            <a:ext cx="5435600" cy="5084937"/>
          </a:xfrm>
        </p:spPr>
        <p:txBody>
          <a:bodyPr/>
          <a:lstStyle>
            <a:lvl3pPr>
              <a:defRPr sz="2133"/>
            </a:lvl3pPr>
          </a:lstStyle>
          <a:p>
            <a:pPr lvl="0"/>
            <a:r>
              <a:rPr lang="en-US"/>
              <a:t>Click to add text</a:t>
            </a:r>
          </a:p>
          <a:p>
            <a:pPr lvl="1"/>
            <a:r>
              <a:rPr lang="en-US"/>
              <a:t>Second level</a:t>
            </a:r>
          </a:p>
          <a:p>
            <a:pPr lvl="2"/>
            <a:r>
              <a:rPr lang="en-US"/>
              <a:t>Third level</a:t>
            </a:r>
            <a:endParaRPr lang="en-US" sz="3467" b="0" i="0">
              <a:solidFill>
                <a:srgbClr val="000000"/>
              </a:solidFill>
              <a:latin typeface="Lucida Grande"/>
              <a:ea typeface="Lucida Grande"/>
              <a:cs typeface="Lucida Grande"/>
            </a:endParaRPr>
          </a:p>
          <a:p>
            <a:pPr lvl="3"/>
            <a:r>
              <a:rPr lang="en-US"/>
              <a:t>Fourth level</a:t>
            </a:r>
          </a:p>
          <a:p>
            <a:pPr lvl="4"/>
            <a:r>
              <a:rPr lang="en-US"/>
              <a:t>Fifth level</a:t>
            </a:r>
          </a:p>
        </p:txBody>
      </p:sp>
      <p:sp>
        <p:nvSpPr>
          <p:cNvPr id="7"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193760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9"/>
            <a:ext cx="10972800" cy="865009"/>
          </a:xfrm>
          <a:prstGeom prst="rect">
            <a:avLst/>
          </a:prstGeom>
        </p:spPr>
        <p:txBody>
          <a:bodyPr vert="horz" lIns="91440" tIns="45720" rIns="91440" bIns="45720" rtlCol="0" anchor="t">
            <a:noAutofit/>
          </a:bodyPr>
          <a:lstStyle/>
          <a:p>
            <a:r>
              <a:rPr lang="en-US"/>
              <a:t>Click to add page header</a:t>
            </a:r>
          </a:p>
        </p:txBody>
      </p:sp>
      <p:sp>
        <p:nvSpPr>
          <p:cNvPr id="3" name="Text Placeholder 2"/>
          <p:cNvSpPr>
            <a:spLocks noGrp="1"/>
          </p:cNvSpPr>
          <p:nvPr>
            <p:ph type="body" idx="1"/>
          </p:nvPr>
        </p:nvSpPr>
        <p:spPr>
          <a:xfrm>
            <a:off x="609600" y="1230488"/>
            <a:ext cx="10972800" cy="5080000"/>
          </a:xfrm>
          <a:prstGeom prst="rect">
            <a:avLst/>
          </a:prstGeom>
        </p:spPr>
        <p:txBody>
          <a:bodyPr vert="horz" lIns="91440" tIns="45720" rIns="91440" bIns="4572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611506" y="6438636"/>
            <a:ext cx="10970911" cy="0"/>
          </a:xfrm>
          <a:prstGeom prst="line">
            <a:avLst/>
          </a:prstGeom>
          <a:ln w="6350" cmpd="sng">
            <a:solidFill>
              <a:srgbClr val="005172"/>
            </a:solidFill>
          </a:ln>
          <a:effectLst/>
        </p:spPr>
        <p:style>
          <a:lnRef idx="2">
            <a:schemeClr val="accent1"/>
          </a:lnRef>
          <a:fillRef idx="0">
            <a:schemeClr val="accent1"/>
          </a:fillRef>
          <a:effectRef idx="1">
            <a:schemeClr val="accent1"/>
          </a:effectRef>
          <a:fontRef idx="minor">
            <a:schemeClr val="tx1"/>
          </a:fontRef>
        </p:style>
      </p:cxnSp>
      <p:pic>
        <p:nvPicPr>
          <p:cNvPr id="8" name="Picture 7" descr="DB_WORDMARK_RGB.png"/>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596904" y="6513199"/>
            <a:ext cx="1076963" cy="157991"/>
          </a:xfrm>
          <a:prstGeom prst="rect">
            <a:avLst/>
          </a:prstGeom>
        </p:spPr>
      </p:pic>
      <p:cxnSp>
        <p:nvCxnSpPr>
          <p:cNvPr id="9" name="Straight Connector 8"/>
          <p:cNvCxnSpPr/>
          <p:nvPr/>
        </p:nvCxnSpPr>
        <p:spPr>
          <a:xfrm>
            <a:off x="11277103" y="6523656"/>
            <a:ext cx="0" cy="19128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txBox="1">
            <a:spLocks/>
          </p:cNvSpPr>
          <p:nvPr userDrawn="1"/>
        </p:nvSpPr>
        <p:spPr>
          <a:xfrm>
            <a:off x="11269648" y="6469252"/>
            <a:ext cx="312753" cy="266893"/>
          </a:xfrm>
          <a:prstGeom prst="rect">
            <a:avLst/>
          </a:prstGeom>
        </p:spPr>
        <p:txBody>
          <a:bodyPr vert="horz" lIns="36576" tIns="60960" rIns="36576"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38CA39-A4DF-E64D-A66B-28C3312FC8DB}" type="slidenum">
              <a:rPr lang="en-US" sz="1067" smtClean="0">
                <a:solidFill>
                  <a:srgbClr val="3095B4"/>
                </a:solidFill>
                <a:latin typeface="Gill Sans MT" charset="0"/>
                <a:ea typeface="Gill Sans MT" charset="0"/>
                <a:cs typeface="Gill Sans MT" charset="0"/>
              </a:rPr>
              <a:pPr/>
              <a:t>‹#›</a:t>
            </a:fld>
            <a:endParaRPr lang="en-US" sz="1067">
              <a:solidFill>
                <a:srgbClr val="3095B4"/>
              </a:solidFill>
              <a:latin typeface="Gill Sans MT" charset="0"/>
              <a:ea typeface="Gill Sans MT" charset="0"/>
              <a:cs typeface="Gill Sans MT" charset="0"/>
            </a:endParaRPr>
          </a:p>
        </p:txBody>
      </p:sp>
      <p:sp>
        <p:nvSpPr>
          <p:cNvPr id="13" name="Footer Placeholder 4"/>
          <p:cNvSpPr>
            <a:spLocks noGrp="1"/>
          </p:cNvSpPr>
          <p:nvPr>
            <p:ph type="ftr" sz="quarter" idx="3"/>
          </p:nvPr>
        </p:nvSpPr>
        <p:spPr>
          <a:xfrm>
            <a:off x="4465437" y="6469251"/>
            <a:ext cx="6804211" cy="266893"/>
          </a:xfrm>
          <a:prstGeom prst="rect">
            <a:avLst/>
          </a:prstGeom>
        </p:spPr>
        <p:txBody>
          <a:bodyPr vert="horz" lIns="91440" tIns="45720" rIns="91440" bIns="45720" rtlCol="0" anchor="ctr">
            <a:noAutofit/>
          </a:bodyPr>
          <a:lstStyle>
            <a:lvl1pPr algn="r">
              <a:defRPr sz="933" b="0">
                <a:solidFill>
                  <a:srgbClr val="3095B4"/>
                </a:solidFill>
                <a:latin typeface="Gill Sans MT"/>
                <a:cs typeface="Gill Sans MT"/>
              </a:defRPr>
            </a:lvl1pPr>
          </a:lstStyle>
          <a:p>
            <a:r>
              <a:rPr lang="en-US"/>
              <a:t>Public Use</a:t>
            </a:r>
          </a:p>
        </p:txBody>
      </p:sp>
    </p:spTree>
    <p:extLst>
      <p:ext uri="{BB962C8B-B14F-4D97-AF65-F5344CB8AC3E}">
        <p14:creationId xmlns:p14="http://schemas.microsoft.com/office/powerpoint/2010/main" val="138501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dt="0"/>
  <p:txStyles>
    <p:titleStyle>
      <a:lvl1pPr algn="l" defTabSz="609585" rtl="0" eaLnBrk="1" latinLnBrk="0" hangingPunct="1">
        <a:spcBef>
          <a:spcPct val="0"/>
        </a:spcBef>
        <a:buNone/>
        <a:defRPr sz="3733" kern="1200">
          <a:solidFill>
            <a:srgbClr val="3095B4"/>
          </a:solidFill>
          <a:latin typeface="Gill Sans MT"/>
          <a:ea typeface="+mj-ea"/>
          <a:cs typeface="Gill Sans MT"/>
        </a:defRPr>
      </a:lvl1pPr>
    </p:titleStyle>
    <p:bodyStyle>
      <a:lvl1pPr marL="146300" indent="-146300" algn="l" defTabSz="609585" rtl="0" eaLnBrk="1" latinLnBrk="0" hangingPunct="1">
        <a:spcBef>
          <a:spcPct val="20000"/>
        </a:spcBef>
        <a:buFont typeface="Arial" charset="0"/>
        <a:buChar char="•"/>
        <a:defRPr sz="2133" kern="1200">
          <a:solidFill>
            <a:schemeClr val="tx1"/>
          </a:solidFill>
          <a:latin typeface="Gill Sans MT"/>
          <a:ea typeface="+mn-ea"/>
          <a:cs typeface="Gill Sans MT"/>
        </a:defRPr>
      </a:lvl1pPr>
      <a:lvl2pPr marL="341367" indent="-182875" algn="l" defTabSz="609585" rtl="0" eaLnBrk="1" latinLnBrk="0" hangingPunct="1">
        <a:spcBef>
          <a:spcPct val="20000"/>
        </a:spcBef>
        <a:buSzPct val="90000"/>
        <a:buFont typeface=".AppleSystemUIFont" charset="-120"/>
        <a:buChar char="–"/>
        <a:defRPr sz="2133" kern="1200">
          <a:solidFill>
            <a:schemeClr val="tx1"/>
          </a:solidFill>
          <a:latin typeface="Gill Sans MT"/>
          <a:ea typeface="+mn-ea"/>
          <a:cs typeface="Gill Sans MT"/>
        </a:defRPr>
      </a:lvl2pPr>
      <a:lvl3pPr marL="463284" indent="-146300" algn="l" defTabSz="609585" rtl="0" eaLnBrk="1" latinLnBrk="0" hangingPunct="1">
        <a:spcBef>
          <a:spcPct val="20000"/>
        </a:spcBef>
        <a:buFont typeface="Wingdings" charset="2"/>
        <a:buChar char="§"/>
        <a:defRPr sz="2133" kern="1200">
          <a:solidFill>
            <a:schemeClr val="tx1"/>
          </a:solidFill>
          <a:latin typeface="Gill Sans MT"/>
          <a:ea typeface="+mn-ea"/>
          <a:cs typeface="Gill Sans MT"/>
        </a:defRPr>
      </a:lvl3pPr>
      <a:lvl4pPr marL="670543" indent="-243834" algn="l" defTabSz="609585" rtl="0" eaLnBrk="1" latinLnBrk="0" hangingPunct="1">
        <a:spcBef>
          <a:spcPct val="20000"/>
        </a:spcBef>
        <a:buSzPct val="80000"/>
        <a:buFont typeface="Wingdings" charset="2"/>
        <a:buChar char="v"/>
        <a:defRPr sz="2133" kern="1200">
          <a:solidFill>
            <a:schemeClr val="tx1"/>
          </a:solidFill>
          <a:latin typeface="Gill Sans MT"/>
          <a:ea typeface="+mn-ea"/>
          <a:cs typeface="Gill Sans MT"/>
        </a:defRPr>
      </a:lvl4pPr>
      <a:lvl5pPr marL="792460" indent="-182875" algn="l" defTabSz="609585" rtl="0" eaLnBrk="1" latinLnBrk="0" hangingPunct="1">
        <a:spcBef>
          <a:spcPct val="20000"/>
        </a:spcBef>
        <a:buFont typeface="Arial"/>
        <a:buChar char="»"/>
        <a:defRPr sz="2133" kern="1200">
          <a:solidFill>
            <a:schemeClr val="tx1"/>
          </a:solidFill>
          <a:latin typeface="Gill Sans MT"/>
          <a:ea typeface="+mn-ea"/>
          <a:cs typeface="Gill Sans M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E93EA-0144-0444-8523-7A9C353B684B}"/>
              </a:ext>
            </a:extLst>
          </p:cNvPr>
          <p:cNvSpPr>
            <a:spLocks noGrp="1"/>
          </p:cNvSpPr>
          <p:nvPr>
            <p:ph type="title"/>
          </p:nvPr>
        </p:nvSpPr>
        <p:spPr>
          <a:xfrm>
            <a:off x="461966" y="196645"/>
            <a:ext cx="11258551" cy="89473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7242A581-4B68-AD42-850A-3C024A1DFF38}"/>
              </a:ext>
            </a:extLst>
          </p:cNvPr>
          <p:cNvSpPr>
            <a:spLocks noGrp="1"/>
          </p:cNvSpPr>
          <p:nvPr>
            <p:ph type="body" idx="1"/>
          </p:nvPr>
        </p:nvSpPr>
        <p:spPr>
          <a:xfrm>
            <a:off x="461966" y="1334015"/>
            <a:ext cx="11258551" cy="2012667"/>
          </a:xfrm>
          <a:prstGeom prst="rect">
            <a:avLst/>
          </a:prstGeom>
          <a:noFill/>
          <a:ln>
            <a:noFill/>
          </a:ln>
        </p:spPr>
        <p:txBody>
          <a:bodyPr wrap="square" lIns="0" rIns="0" rtlCol="0">
            <a:spAutoFit/>
          </a:bodyPr>
          <a:lstStyle/>
          <a:p>
            <a:pPr marL="152355" lvl="0" indent="-152355" defTabSz="812537">
              <a:spcBef>
                <a:spcPts val="267"/>
              </a:spcBef>
              <a:spcAft>
                <a:spcPts val="1333"/>
              </a:spcAft>
            </a:pPr>
            <a:r>
              <a:rPr lang="en-US"/>
              <a:t>Edit Master text styles</a:t>
            </a:r>
          </a:p>
          <a:p>
            <a:pPr marL="609418" lvl="1"/>
            <a:r>
              <a:rPr lang="en-US"/>
              <a:t>Second level</a:t>
            </a:r>
          </a:p>
          <a:p>
            <a:pPr marL="1218836" lvl="2"/>
            <a:r>
              <a:rPr lang="en-US"/>
              <a:t>Third level</a:t>
            </a:r>
          </a:p>
          <a:p>
            <a:pPr marL="1828252" lvl="3"/>
            <a:r>
              <a:rPr lang="en-US"/>
              <a:t>Fourth level</a:t>
            </a:r>
          </a:p>
          <a:p>
            <a:pPr marL="2437668" lvl="4"/>
            <a:r>
              <a:rPr lang="en-US"/>
              <a:t>Fifth level</a:t>
            </a:r>
          </a:p>
        </p:txBody>
      </p:sp>
    </p:spTree>
    <p:extLst>
      <p:ext uri="{BB962C8B-B14F-4D97-AF65-F5344CB8AC3E}">
        <p14:creationId xmlns:p14="http://schemas.microsoft.com/office/powerpoint/2010/main" val="11268420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hdr="0" dt="0"/>
  <p:txStyles>
    <p:titleStyle>
      <a:lvl1pPr marL="0" algn="l" defTabSz="914104" rtl="0" eaLnBrk="1" latinLnBrk="0" hangingPunct="1">
        <a:lnSpc>
          <a:spcPct val="70000"/>
        </a:lnSpc>
        <a:spcBef>
          <a:spcPct val="0"/>
        </a:spcBef>
        <a:buNone/>
        <a:defRPr lang="en-US" sz="3599" b="1" i="0" kern="0" cap="all" spc="-200" baseline="0" dirty="0">
          <a:solidFill>
            <a:srgbClr val="024F6C"/>
          </a:solidFill>
          <a:latin typeface="+mn-lt"/>
          <a:ea typeface="+mn-ea"/>
          <a:cs typeface="+mn-cs"/>
        </a:defRPr>
      </a:lvl1pPr>
    </p:titleStyle>
    <p:bodyStyle>
      <a:lvl1pPr marL="228537"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1pPr>
      <a:lvl2pPr marL="685612"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2pPr>
      <a:lvl3pPr marL="1142686"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3pPr>
      <a:lvl4pPr marL="1599760"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4pPr>
      <a:lvl5pPr marL="2056835" indent="-228537" algn="l" defTabSz="609418" rtl="0" eaLnBrk="1" latinLnBrk="0" hangingPunct="1">
        <a:lnSpc>
          <a:spcPct val="90000"/>
        </a:lnSpc>
        <a:spcBef>
          <a:spcPct val="20000"/>
        </a:spcBef>
        <a:spcAft>
          <a:spcPts val="600"/>
        </a:spcAft>
        <a:buFont typeface="Arial" panose="020B0604020202020204" pitchFamily="34" charset="0"/>
        <a:buChar char="•"/>
        <a:defRPr lang="en-US" sz="1867" kern="1200" dirty="0">
          <a:solidFill>
            <a:schemeClr val="tx1">
              <a:lumMod val="65000"/>
              <a:lumOff val="35000"/>
            </a:schemeClr>
          </a:solidFill>
          <a:latin typeface="Gill Sans MT" panose="020B0502020104020203" pitchFamily="34" charset="0"/>
          <a:ea typeface="+mn-ea"/>
          <a:cs typeface="+mn-cs"/>
        </a:defRPr>
      </a:lvl5pPr>
      <a:lvl6pPr marL="2513908"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83"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57"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31" indent="-228537" algn="l" defTabSz="9141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48" rtl="0" eaLnBrk="1" latinLnBrk="0" hangingPunct="1">
        <a:defRPr sz="1800" kern="1200">
          <a:solidFill>
            <a:schemeClr val="tx1"/>
          </a:solidFill>
          <a:latin typeface="+mn-lt"/>
          <a:ea typeface="+mn-ea"/>
          <a:cs typeface="+mn-cs"/>
        </a:defRPr>
      </a:lvl1pPr>
      <a:lvl2pPr marL="457075" algn="l" defTabSz="914148" rtl="0" eaLnBrk="1" latinLnBrk="0" hangingPunct="1">
        <a:defRPr sz="1800" kern="1200">
          <a:solidFill>
            <a:schemeClr val="tx1"/>
          </a:solidFill>
          <a:latin typeface="+mn-lt"/>
          <a:ea typeface="+mn-ea"/>
          <a:cs typeface="+mn-cs"/>
        </a:defRPr>
      </a:lvl2pPr>
      <a:lvl3pPr marL="914148" algn="l" defTabSz="914148" rtl="0" eaLnBrk="1" latinLnBrk="0" hangingPunct="1">
        <a:defRPr sz="1800" kern="1200">
          <a:solidFill>
            <a:schemeClr val="tx1"/>
          </a:solidFill>
          <a:latin typeface="+mn-lt"/>
          <a:ea typeface="+mn-ea"/>
          <a:cs typeface="+mn-cs"/>
        </a:defRPr>
      </a:lvl3pPr>
      <a:lvl4pPr marL="1371223" algn="l" defTabSz="914148" rtl="0" eaLnBrk="1" latinLnBrk="0" hangingPunct="1">
        <a:defRPr sz="1800" kern="1200">
          <a:solidFill>
            <a:schemeClr val="tx1"/>
          </a:solidFill>
          <a:latin typeface="+mn-lt"/>
          <a:ea typeface="+mn-ea"/>
          <a:cs typeface="+mn-cs"/>
        </a:defRPr>
      </a:lvl4pPr>
      <a:lvl5pPr marL="1828297" algn="l" defTabSz="914148" rtl="0" eaLnBrk="1" latinLnBrk="0" hangingPunct="1">
        <a:defRPr sz="1800" kern="1200">
          <a:solidFill>
            <a:schemeClr val="tx1"/>
          </a:solidFill>
          <a:latin typeface="+mn-lt"/>
          <a:ea typeface="+mn-ea"/>
          <a:cs typeface="+mn-cs"/>
        </a:defRPr>
      </a:lvl5pPr>
      <a:lvl6pPr marL="2285372" algn="l" defTabSz="914148" rtl="0" eaLnBrk="1" latinLnBrk="0" hangingPunct="1">
        <a:defRPr sz="1800" kern="1200">
          <a:solidFill>
            <a:schemeClr val="tx1"/>
          </a:solidFill>
          <a:latin typeface="+mn-lt"/>
          <a:ea typeface="+mn-ea"/>
          <a:cs typeface="+mn-cs"/>
        </a:defRPr>
      </a:lvl6pPr>
      <a:lvl7pPr marL="2742446" algn="l" defTabSz="914148" rtl="0" eaLnBrk="1" latinLnBrk="0" hangingPunct="1">
        <a:defRPr sz="1800" kern="1200">
          <a:solidFill>
            <a:schemeClr val="tx1"/>
          </a:solidFill>
          <a:latin typeface="+mn-lt"/>
          <a:ea typeface="+mn-ea"/>
          <a:cs typeface="+mn-cs"/>
        </a:defRPr>
      </a:lvl7pPr>
      <a:lvl8pPr marL="3199520" algn="l" defTabSz="914148" rtl="0" eaLnBrk="1" latinLnBrk="0" hangingPunct="1">
        <a:defRPr sz="1800" kern="1200">
          <a:solidFill>
            <a:schemeClr val="tx1"/>
          </a:solidFill>
          <a:latin typeface="+mn-lt"/>
          <a:ea typeface="+mn-ea"/>
          <a:cs typeface="+mn-cs"/>
        </a:defRPr>
      </a:lvl8pPr>
      <a:lvl9pPr marL="3656595" algn="l" defTabSz="91414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287">
          <p15:clr>
            <a:srgbClr val="F26B43"/>
          </p15:clr>
        </p15:guide>
        <p15:guide id="4" pos="9841">
          <p15:clr>
            <a:srgbClr val="F26B43"/>
          </p15:clr>
        </p15:guide>
        <p15:guide id="5" pos="73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20.tiff"/><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holding, table, playing&#10;&#10;Description automatically generated">
            <a:extLst>
              <a:ext uri="{FF2B5EF4-FFF2-40B4-BE49-F238E27FC236}">
                <a16:creationId xmlns:a16="http://schemas.microsoft.com/office/drawing/2014/main" id="{D6E9AADD-2D39-C241-9505-E166FCE97616}"/>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936FC42-E89B-DD41-A3F5-4D0FA5A7D6D4}"/>
              </a:ext>
            </a:extLst>
          </p:cNvPr>
          <p:cNvSpPr/>
          <p:nvPr/>
        </p:nvSpPr>
        <p:spPr>
          <a:xfrm>
            <a:off x="812800" y="0"/>
            <a:ext cx="4495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Gill Sans MT"/>
            </a:endParaRPr>
          </a:p>
        </p:txBody>
      </p:sp>
      <p:sp>
        <p:nvSpPr>
          <p:cNvPr id="5" name="Rectangle 4">
            <a:extLst>
              <a:ext uri="{FF2B5EF4-FFF2-40B4-BE49-F238E27FC236}">
                <a16:creationId xmlns:a16="http://schemas.microsoft.com/office/drawing/2014/main" id="{CB89A8CA-61AA-42C9-B218-460AFBE29AE4}"/>
              </a:ext>
            </a:extLst>
          </p:cNvPr>
          <p:cNvSpPr/>
          <p:nvPr/>
        </p:nvSpPr>
        <p:spPr>
          <a:xfrm>
            <a:off x="1065528" y="2548203"/>
            <a:ext cx="4217672" cy="3770840"/>
          </a:xfrm>
          <a:prstGeom prst="rect">
            <a:avLst/>
          </a:prstGeom>
        </p:spPr>
        <p:txBody>
          <a:bodyPr wrap="square">
            <a:spAutoFit/>
          </a:bodyPr>
          <a:lstStyle/>
          <a:p>
            <a:pPr defTabSz="609585">
              <a:lnSpc>
                <a:spcPct val="110000"/>
              </a:lnSpc>
              <a:spcBef>
                <a:spcPts val="1200"/>
              </a:spcBef>
            </a:pPr>
            <a:r>
              <a:rPr lang="en-US" sz="4800" dirty="0">
                <a:solidFill>
                  <a:srgbClr val="FFFFFF"/>
                </a:solidFill>
                <a:latin typeface="Century Gothic" panose="020B0502020202020204" pitchFamily="34" charset="0"/>
              </a:rPr>
              <a:t>Economic Update</a:t>
            </a:r>
            <a:br>
              <a:rPr lang="en-US" sz="4800" dirty="0">
                <a:solidFill>
                  <a:srgbClr val="FFFFFF"/>
                </a:solidFill>
                <a:latin typeface="Century Gothic" panose="020B0502020202020204" pitchFamily="34" charset="0"/>
              </a:rPr>
            </a:br>
            <a:endParaRPr lang="en-US" sz="2400" dirty="0">
              <a:solidFill>
                <a:srgbClr val="FFFFFF"/>
              </a:solidFill>
              <a:latin typeface="Century Gothic" panose="020B0502020202020204" pitchFamily="34" charset="0"/>
            </a:endParaRPr>
          </a:p>
          <a:p>
            <a:pPr marL="1219170" lvl="2" defTabSz="609585">
              <a:lnSpc>
                <a:spcPct val="110000"/>
              </a:lnSpc>
              <a:spcBef>
                <a:spcPts val="1200"/>
              </a:spcBef>
            </a:pPr>
            <a:r>
              <a:rPr lang="en-US" sz="2400" dirty="0">
                <a:solidFill>
                  <a:srgbClr val="FFFFFF"/>
                </a:solidFill>
                <a:latin typeface="Century Gothic" panose="020B0502020202020204" pitchFamily="34" charset="0"/>
              </a:rPr>
              <a:t>MARKUS KUGER</a:t>
            </a:r>
          </a:p>
          <a:p>
            <a:pPr marL="1219170" lvl="2" defTabSz="609585">
              <a:lnSpc>
                <a:spcPct val="110000"/>
              </a:lnSpc>
              <a:spcBef>
                <a:spcPts val="1200"/>
              </a:spcBef>
            </a:pPr>
            <a:r>
              <a:rPr lang="en-US" sz="2400" dirty="0">
                <a:solidFill>
                  <a:srgbClr val="FFFFFF"/>
                </a:solidFill>
                <a:latin typeface="Century Gothic" panose="020B0502020202020204" pitchFamily="34" charset="0"/>
              </a:rPr>
              <a:t>Chief Economist</a:t>
            </a:r>
          </a:p>
          <a:p>
            <a:pPr marL="1219170" lvl="2" defTabSz="609585">
              <a:lnSpc>
                <a:spcPct val="110000"/>
              </a:lnSpc>
              <a:spcBef>
                <a:spcPts val="1200"/>
              </a:spcBef>
            </a:pPr>
            <a:r>
              <a:rPr lang="en-US" sz="2400" dirty="0">
                <a:solidFill>
                  <a:srgbClr val="FFFFFF"/>
                </a:solidFill>
                <a:latin typeface="Century Gothic" panose="020B0502020202020204" pitchFamily="34" charset="0"/>
              </a:rPr>
              <a:t>Dun &amp; Bradstreet</a:t>
            </a:r>
          </a:p>
        </p:txBody>
      </p:sp>
      <p:pic>
        <p:nvPicPr>
          <p:cNvPr id="6" name="Picture 5" descr="A picture containing drawing, sign&#10;&#10;Description automatically generated">
            <a:extLst>
              <a:ext uri="{FF2B5EF4-FFF2-40B4-BE49-F238E27FC236}">
                <a16:creationId xmlns:a16="http://schemas.microsoft.com/office/drawing/2014/main" id="{C2395C11-660A-BD41-9664-846C9C31F3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5801" y="508244"/>
            <a:ext cx="3631593" cy="532752"/>
          </a:xfrm>
          <a:prstGeom prst="rect">
            <a:avLst/>
          </a:prstGeom>
        </p:spPr>
      </p:pic>
      <p:pic>
        <p:nvPicPr>
          <p:cNvPr id="9" name="Picture 8">
            <a:extLst>
              <a:ext uri="{FF2B5EF4-FFF2-40B4-BE49-F238E27FC236}">
                <a16:creationId xmlns:a16="http://schemas.microsoft.com/office/drawing/2014/main" id="{240E1A95-D2BC-FD49-A0CC-7A9EBC9E1FF6}"/>
              </a:ext>
            </a:extLst>
          </p:cNvPr>
          <p:cNvPicPr>
            <a:picLocks noChangeAspect="1"/>
          </p:cNvPicPr>
          <p:nvPr/>
        </p:nvPicPr>
        <p:blipFill>
          <a:blip r:embed="rId5"/>
          <a:stretch>
            <a:fillRect/>
          </a:stretch>
        </p:blipFill>
        <p:spPr>
          <a:xfrm>
            <a:off x="391400" y="4539429"/>
            <a:ext cx="1828800" cy="1828800"/>
          </a:xfrm>
          <a:prstGeom prst="rect">
            <a:avLst/>
          </a:prstGeom>
        </p:spPr>
      </p:pic>
    </p:spTree>
    <p:extLst>
      <p:ext uri="{BB962C8B-B14F-4D97-AF65-F5344CB8AC3E}">
        <p14:creationId xmlns:p14="http://schemas.microsoft.com/office/powerpoint/2010/main" val="268795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3600" dirty="0"/>
              <a:t>Unemployment in Europe remains low but only because of Government schemes</a:t>
            </a:r>
          </a:p>
        </p:txBody>
      </p:sp>
      <p:sp>
        <p:nvSpPr>
          <p:cNvPr id="6" name="Footer Placeholder 5">
            <a:extLst>
              <a:ext uri="{FF2B5EF4-FFF2-40B4-BE49-F238E27FC236}">
                <a16:creationId xmlns:a16="http://schemas.microsoft.com/office/drawing/2014/main" id="{338081B6-A72A-48DB-8D27-5832A11BEAB3}"/>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EFBEB7E7-D441-4C78-B8BB-71AF71E29927}"/>
              </a:ext>
            </a:extLst>
          </p:cNvPr>
          <p:cNvSpPr>
            <a:spLocks noGrp="1"/>
          </p:cNvSpPr>
          <p:nvPr>
            <p:ph type="sldNum" sz="quarter" idx="14"/>
          </p:nvPr>
        </p:nvSpPr>
        <p:spPr/>
        <p:txBody>
          <a:bodyPr/>
          <a:lstStyle/>
          <a:p>
            <a:fld id="{82AA6D07-50D8-F34D-9478-8310F8D0C80F}" type="slidenum">
              <a:rPr lang="en-US" smtClean="0"/>
              <a:pPr/>
              <a:t>10</a:t>
            </a:fld>
            <a:endParaRPr lang="en-US"/>
          </a:p>
        </p:txBody>
      </p:sp>
      <p:pic>
        <p:nvPicPr>
          <p:cNvPr id="3" name="Picture 2">
            <a:extLst>
              <a:ext uri="{FF2B5EF4-FFF2-40B4-BE49-F238E27FC236}">
                <a16:creationId xmlns:a16="http://schemas.microsoft.com/office/drawing/2014/main" id="{5A99AAD7-97A9-4C84-93AC-E40FC7E3E234}"/>
              </a:ext>
            </a:extLst>
          </p:cNvPr>
          <p:cNvPicPr>
            <a:picLocks noChangeAspect="1"/>
          </p:cNvPicPr>
          <p:nvPr/>
        </p:nvPicPr>
        <p:blipFill>
          <a:blip r:embed="rId3"/>
          <a:stretch>
            <a:fillRect/>
          </a:stretch>
        </p:blipFill>
        <p:spPr>
          <a:xfrm>
            <a:off x="349835" y="2026586"/>
            <a:ext cx="5227983" cy="3920987"/>
          </a:xfrm>
          <a:prstGeom prst="rect">
            <a:avLst/>
          </a:prstGeom>
        </p:spPr>
      </p:pic>
      <p:pic>
        <p:nvPicPr>
          <p:cNvPr id="4" name="Picture 3">
            <a:extLst>
              <a:ext uri="{FF2B5EF4-FFF2-40B4-BE49-F238E27FC236}">
                <a16:creationId xmlns:a16="http://schemas.microsoft.com/office/drawing/2014/main" id="{0DC369B2-669E-4DA0-B7B6-916BE0F23C4C}"/>
              </a:ext>
            </a:extLst>
          </p:cNvPr>
          <p:cNvPicPr>
            <a:picLocks noChangeAspect="1"/>
          </p:cNvPicPr>
          <p:nvPr/>
        </p:nvPicPr>
        <p:blipFill>
          <a:blip r:embed="rId4"/>
          <a:stretch>
            <a:fillRect/>
          </a:stretch>
        </p:blipFill>
        <p:spPr>
          <a:xfrm>
            <a:off x="6003213" y="2026586"/>
            <a:ext cx="5227983" cy="3920988"/>
          </a:xfrm>
          <a:prstGeom prst="rect">
            <a:avLst/>
          </a:prstGeom>
        </p:spPr>
      </p:pic>
    </p:spTree>
    <p:extLst>
      <p:ext uri="{BB962C8B-B14F-4D97-AF65-F5344CB8AC3E}">
        <p14:creationId xmlns:p14="http://schemas.microsoft.com/office/powerpoint/2010/main" val="67801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3600" dirty="0"/>
              <a:t>Government Finances are Deteriorating Rapidly</a:t>
            </a:r>
          </a:p>
        </p:txBody>
      </p:sp>
      <p:sp>
        <p:nvSpPr>
          <p:cNvPr id="6" name="Footer Placeholder 5">
            <a:extLst>
              <a:ext uri="{FF2B5EF4-FFF2-40B4-BE49-F238E27FC236}">
                <a16:creationId xmlns:a16="http://schemas.microsoft.com/office/drawing/2014/main" id="{338081B6-A72A-48DB-8D27-5832A11BEAB3}"/>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EFBEB7E7-D441-4C78-B8BB-71AF71E29927}"/>
              </a:ext>
            </a:extLst>
          </p:cNvPr>
          <p:cNvSpPr>
            <a:spLocks noGrp="1"/>
          </p:cNvSpPr>
          <p:nvPr>
            <p:ph type="sldNum" sz="quarter" idx="14"/>
          </p:nvPr>
        </p:nvSpPr>
        <p:spPr/>
        <p:txBody>
          <a:bodyPr/>
          <a:lstStyle/>
          <a:p>
            <a:fld id="{82AA6D07-50D8-F34D-9478-8310F8D0C80F}" type="slidenum">
              <a:rPr lang="en-US" smtClean="0"/>
              <a:pPr/>
              <a:t>11</a:t>
            </a:fld>
            <a:endParaRPr lang="en-US"/>
          </a:p>
        </p:txBody>
      </p:sp>
      <p:pic>
        <p:nvPicPr>
          <p:cNvPr id="5" name="Picture 4">
            <a:extLst>
              <a:ext uri="{FF2B5EF4-FFF2-40B4-BE49-F238E27FC236}">
                <a16:creationId xmlns:a16="http://schemas.microsoft.com/office/drawing/2014/main" id="{FD47F12C-FEA3-4EE2-A722-6B84C16FE9F7}"/>
              </a:ext>
            </a:extLst>
          </p:cNvPr>
          <p:cNvPicPr>
            <a:picLocks noChangeAspect="1"/>
          </p:cNvPicPr>
          <p:nvPr/>
        </p:nvPicPr>
        <p:blipFill>
          <a:blip r:embed="rId3"/>
          <a:stretch>
            <a:fillRect/>
          </a:stretch>
        </p:blipFill>
        <p:spPr>
          <a:xfrm>
            <a:off x="457201" y="2026586"/>
            <a:ext cx="5227983" cy="3920987"/>
          </a:xfrm>
          <a:prstGeom prst="rect">
            <a:avLst/>
          </a:prstGeom>
        </p:spPr>
      </p:pic>
      <p:pic>
        <p:nvPicPr>
          <p:cNvPr id="8" name="Picture 7">
            <a:extLst>
              <a:ext uri="{FF2B5EF4-FFF2-40B4-BE49-F238E27FC236}">
                <a16:creationId xmlns:a16="http://schemas.microsoft.com/office/drawing/2014/main" id="{F756A77A-EDAC-43F7-AB33-2AE811CD379D}"/>
              </a:ext>
            </a:extLst>
          </p:cNvPr>
          <p:cNvPicPr>
            <a:picLocks noChangeAspect="1"/>
          </p:cNvPicPr>
          <p:nvPr/>
        </p:nvPicPr>
        <p:blipFill>
          <a:blip r:embed="rId4"/>
          <a:stretch>
            <a:fillRect/>
          </a:stretch>
        </p:blipFill>
        <p:spPr>
          <a:xfrm>
            <a:off x="6032613" y="2026586"/>
            <a:ext cx="5227983" cy="3920987"/>
          </a:xfrm>
          <a:prstGeom prst="rect">
            <a:avLst/>
          </a:prstGeom>
        </p:spPr>
      </p:pic>
    </p:spTree>
    <p:extLst>
      <p:ext uri="{BB962C8B-B14F-4D97-AF65-F5344CB8AC3E}">
        <p14:creationId xmlns:p14="http://schemas.microsoft.com/office/powerpoint/2010/main" val="279905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Eurozone Real GDP Dropped by 3.2% y/y in Q1 2020</a:t>
            </a:r>
          </a:p>
        </p:txBody>
      </p:sp>
      <p:sp>
        <p:nvSpPr>
          <p:cNvPr id="5" name="Footer Placeholder 4">
            <a:extLst>
              <a:ext uri="{FF2B5EF4-FFF2-40B4-BE49-F238E27FC236}">
                <a16:creationId xmlns:a16="http://schemas.microsoft.com/office/drawing/2014/main" id="{79832E73-1EAA-4FC2-9C2D-FEE035E4688F}"/>
              </a:ext>
            </a:extLst>
          </p:cNvPr>
          <p:cNvSpPr>
            <a:spLocks noGrp="1"/>
          </p:cNvSpPr>
          <p:nvPr>
            <p:ph type="ftr" sz="quarter" idx="10"/>
          </p:nvPr>
        </p:nvSpPr>
        <p:spPr/>
        <p:txBody>
          <a:bodyPr/>
          <a:lstStyle/>
          <a:p>
            <a:r>
              <a:rPr lang="en-US"/>
              <a:t>Public Use</a:t>
            </a:r>
          </a:p>
        </p:txBody>
      </p:sp>
      <p:sp>
        <p:nvSpPr>
          <p:cNvPr id="6" name="Slide Number Placeholder 5">
            <a:extLst>
              <a:ext uri="{FF2B5EF4-FFF2-40B4-BE49-F238E27FC236}">
                <a16:creationId xmlns:a16="http://schemas.microsoft.com/office/drawing/2014/main" id="{F38595B7-4FFB-4252-A889-398847F2C91E}"/>
              </a:ext>
            </a:extLst>
          </p:cNvPr>
          <p:cNvSpPr>
            <a:spLocks noGrp="1"/>
          </p:cNvSpPr>
          <p:nvPr>
            <p:ph type="sldNum" sz="quarter" idx="14"/>
          </p:nvPr>
        </p:nvSpPr>
        <p:spPr/>
        <p:txBody>
          <a:bodyPr/>
          <a:lstStyle/>
          <a:p>
            <a:fld id="{82AA6D07-50D8-F34D-9478-8310F8D0C80F}" type="slidenum">
              <a:rPr lang="en-US" smtClean="0"/>
              <a:pPr/>
              <a:t>12</a:t>
            </a:fld>
            <a:endParaRPr lang="en-US"/>
          </a:p>
        </p:txBody>
      </p:sp>
      <p:pic>
        <p:nvPicPr>
          <p:cNvPr id="4" name="Picture 3">
            <a:extLst>
              <a:ext uri="{FF2B5EF4-FFF2-40B4-BE49-F238E27FC236}">
                <a16:creationId xmlns:a16="http://schemas.microsoft.com/office/drawing/2014/main" id="{C1C7D4EC-639E-4592-8ADD-205D11CF4641}"/>
              </a:ext>
            </a:extLst>
          </p:cNvPr>
          <p:cNvPicPr>
            <a:picLocks noChangeAspect="1"/>
          </p:cNvPicPr>
          <p:nvPr/>
        </p:nvPicPr>
        <p:blipFill>
          <a:blip r:embed="rId3"/>
          <a:stretch>
            <a:fillRect/>
          </a:stretch>
        </p:blipFill>
        <p:spPr>
          <a:xfrm>
            <a:off x="2810632" y="1727684"/>
            <a:ext cx="6164783" cy="4623587"/>
          </a:xfrm>
          <a:prstGeom prst="rect">
            <a:avLst/>
          </a:prstGeom>
        </p:spPr>
      </p:pic>
    </p:spTree>
    <p:extLst>
      <p:ext uri="{BB962C8B-B14F-4D97-AF65-F5344CB8AC3E}">
        <p14:creationId xmlns:p14="http://schemas.microsoft.com/office/powerpoint/2010/main" val="71233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In the US, real GDP contracted by 5.0% y/y in Q1 2020</a:t>
            </a:r>
          </a:p>
        </p:txBody>
      </p:sp>
      <p:sp>
        <p:nvSpPr>
          <p:cNvPr id="4" name="Footer Placeholder 3">
            <a:extLst>
              <a:ext uri="{FF2B5EF4-FFF2-40B4-BE49-F238E27FC236}">
                <a16:creationId xmlns:a16="http://schemas.microsoft.com/office/drawing/2014/main" id="{1D7256AB-FA5B-49F1-82D0-F4962794FC49}"/>
              </a:ext>
            </a:extLst>
          </p:cNvPr>
          <p:cNvSpPr>
            <a:spLocks noGrp="1"/>
          </p:cNvSpPr>
          <p:nvPr>
            <p:ph type="ftr" sz="quarter" idx="10"/>
          </p:nvPr>
        </p:nvSpPr>
        <p:spPr/>
        <p:txBody>
          <a:bodyPr/>
          <a:lstStyle/>
          <a:p>
            <a:r>
              <a:rPr lang="en-US"/>
              <a:t>Public Use</a:t>
            </a:r>
          </a:p>
        </p:txBody>
      </p:sp>
      <p:sp>
        <p:nvSpPr>
          <p:cNvPr id="6" name="Slide Number Placeholder 5">
            <a:extLst>
              <a:ext uri="{FF2B5EF4-FFF2-40B4-BE49-F238E27FC236}">
                <a16:creationId xmlns:a16="http://schemas.microsoft.com/office/drawing/2014/main" id="{5F27683E-A73F-4255-9D35-D7400FEFB139}"/>
              </a:ext>
            </a:extLst>
          </p:cNvPr>
          <p:cNvSpPr>
            <a:spLocks noGrp="1"/>
          </p:cNvSpPr>
          <p:nvPr>
            <p:ph type="sldNum" sz="quarter" idx="14"/>
          </p:nvPr>
        </p:nvSpPr>
        <p:spPr/>
        <p:txBody>
          <a:bodyPr/>
          <a:lstStyle/>
          <a:p>
            <a:fld id="{82AA6D07-50D8-F34D-9478-8310F8D0C80F}" type="slidenum">
              <a:rPr lang="en-US" smtClean="0"/>
              <a:pPr/>
              <a:t>13</a:t>
            </a:fld>
            <a:endParaRPr lang="en-US"/>
          </a:p>
        </p:txBody>
      </p:sp>
      <p:pic>
        <p:nvPicPr>
          <p:cNvPr id="3" name="Picture 2">
            <a:extLst>
              <a:ext uri="{FF2B5EF4-FFF2-40B4-BE49-F238E27FC236}">
                <a16:creationId xmlns:a16="http://schemas.microsoft.com/office/drawing/2014/main" id="{5A9A28DC-6A84-4946-9B19-EFD32DB69A9A}"/>
              </a:ext>
            </a:extLst>
          </p:cNvPr>
          <p:cNvPicPr>
            <a:picLocks noChangeAspect="1"/>
          </p:cNvPicPr>
          <p:nvPr/>
        </p:nvPicPr>
        <p:blipFill>
          <a:blip r:embed="rId3"/>
          <a:stretch>
            <a:fillRect/>
          </a:stretch>
        </p:blipFill>
        <p:spPr>
          <a:xfrm>
            <a:off x="2314321" y="1702804"/>
            <a:ext cx="7185729" cy="4706311"/>
          </a:xfrm>
          <a:prstGeom prst="rect">
            <a:avLst/>
          </a:prstGeom>
        </p:spPr>
      </p:pic>
    </p:spTree>
    <p:extLst>
      <p:ext uri="{BB962C8B-B14F-4D97-AF65-F5344CB8AC3E}">
        <p14:creationId xmlns:p14="http://schemas.microsoft.com/office/powerpoint/2010/main" val="36252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57202" y="275172"/>
            <a:ext cx="11253788" cy="950385"/>
          </a:xfrm>
        </p:spPr>
        <p:txBody>
          <a:bodyPr anchor="b">
            <a:normAutofit/>
          </a:bodyPr>
          <a:lstStyle/>
          <a:p>
            <a:r>
              <a:rPr lang="en-GB" dirty="0"/>
              <a:t>Real GDP Growth Performance</a:t>
            </a:r>
          </a:p>
        </p:txBody>
      </p:sp>
      <p:sp>
        <p:nvSpPr>
          <p:cNvPr id="8" name="Text Placeholder 3">
            <a:extLst>
              <a:ext uri="{FF2B5EF4-FFF2-40B4-BE49-F238E27FC236}">
                <a16:creationId xmlns:a16="http://schemas.microsoft.com/office/drawing/2014/main" id="{E5D46BBD-98FA-48B6-B310-76FBBBCBD577}"/>
              </a:ext>
            </a:extLst>
          </p:cNvPr>
          <p:cNvSpPr>
            <a:spLocks noGrp="1"/>
          </p:cNvSpPr>
          <p:nvPr>
            <p:ph type="body" sz="quarter" idx="12"/>
          </p:nvPr>
        </p:nvSpPr>
        <p:spPr>
          <a:xfrm>
            <a:off x="457202" y="1225552"/>
            <a:ext cx="11253788" cy="350930"/>
          </a:xfrm>
        </p:spPr>
        <p:txBody>
          <a:bodyPr/>
          <a:lstStyle/>
          <a:p>
            <a:r>
              <a:rPr lang="en-US" dirty="0"/>
              <a:t>(Dun &amp; Bradstreet Forecasts in %)</a:t>
            </a:r>
          </a:p>
        </p:txBody>
      </p:sp>
      <p:sp>
        <p:nvSpPr>
          <p:cNvPr id="4" name="Footer Placeholder 3">
            <a:extLst>
              <a:ext uri="{FF2B5EF4-FFF2-40B4-BE49-F238E27FC236}">
                <a16:creationId xmlns:a16="http://schemas.microsoft.com/office/drawing/2014/main" id="{42C93B3B-310C-44A5-BD0A-2F341A7B241D}"/>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1F18FED5-8DCD-4B49-AC48-DABC1FFABB0D}"/>
              </a:ext>
            </a:extLst>
          </p:cNvPr>
          <p:cNvSpPr>
            <a:spLocks noGrp="1"/>
          </p:cNvSpPr>
          <p:nvPr>
            <p:ph type="sldNum" sz="quarter" idx="14"/>
          </p:nvPr>
        </p:nvSpPr>
        <p:spPr/>
        <p:txBody>
          <a:bodyPr/>
          <a:lstStyle/>
          <a:p>
            <a:fld id="{82AA6D07-50D8-F34D-9478-8310F8D0C80F}" type="slidenum">
              <a:rPr lang="en-US" smtClean="0"/>
              <a:pPr/>
              <a:t>14</a:t>
            </a:fld>
            <a:endParaRPr lang="en-US"/>
          </a:p>
        </p:txBody>
      </p:sp>
      <p:pic>
        <p:nvPicPr>
          <p:cNvPr id="3" name="Picture 2">
            <a:extLst>
              <a:ext uri="{FF2B5EF4-FFF2-40B4-BE49-F238E27FC236}">
                <a16:creationId xmlns:a16="http://schemas.microsoft.com/office/drawing/2014/main" id="{9B08B086-3D12-4C8B-A171-BE60524828ED}"/>
              </a:ext>
            </a:extLst>
          </p:cNvPr>
          <p:cNvPicPr>
            <a:picLocks noChangeAspect="1"/>
          </p:cNvPicPr>
          <p:nvPr/>
        </p:nvPicPr>
        <p:blipFill>
          <a:blip r:embed="rId3"/>
          <a:stretch>
            <a:fillRect/>
          </a:stretch>
        </p:blipFill>
        <p:spPr>
          <a:xfrm>
            <a:off x="2856488" y="1991931"/>
            <a:ext cx="6406173" cy="3850519"/>
          </a:xfrm>
          <a:prstGeom prst="rect">
            <a:avLst/>
          </a:prstGeom>
        </p:spPr>
      </p:pic>
    </p:spTree>
    <p:extLst>
      <p:ext uri="{BB962C8B-B14F-4D97-AF65-F5344CB8AC3E}">
        <p14:creationId xmlns:p14="http://schemas.microsoft.com/office/powerpoint/2010/main" val="399067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57202" y="275172"/>
            <a:ext cx="11253788" cy="950385"/>
          </a:xfrm>
        </p:spPr>
        <p:txBody>
          <a:bodyPr anchor="b">
            <a:normAutofit/>
          </a:bodyPr>
          <a:lstStyle/>
          <a:p>
            <a:r>
              <a:rPr lang="en-GB" dirty="0"/>
              <a:t>Inflation rates are coming down</a:t>
            </a:r>
          </a:p>
        </p:txBody>
      </p:sp>
      <p:sp>
        <p:nvSpPr>
          <p:cNvPr id="8" name="Text Placeholder 3">
            <a:extLst>
              <a:ext uri="{FF2B5EF4-FFF2-40B4-BE49-F238E27FC236}">
                <a16:creationId xmlns:a16="http://schemas.microsoft.com/office/drawing/2014/main" id="{E5D46BBD-98FA-48B6-B310-76FBBBCBD577}"/>
              </a:ext>
            </a:extLst>
          </p:cNvPr>
          <p:cNvSpPr>
            <a:spLocks noGrp="1"/>
          </p:cNvSpPr>
          <p:nvPr>
            <p:ph type="body" sz="quarter" idx="12"/>
          </p:nvPr>
        </p:nvSpPr>
        <p:spPr>
          <a:xfrm>
            <a:off x="457202" y="1225552"/>
            <a:ext cx="11253788" cy="350930"/>
          </a:xfrm>
        </p:spPr>
        <p:txBody>
          <a:bodyPr/>
          <a:lstStyle/>
          <a:p>
            <a:endParaRPr lang="en-US" dirty="0"/>
          </a:p>
        </p:txBody>
      </p:sp>
      <p:sp>
        <p:nvSpPr>
          <p:cNvPr id="4" name="Footer Placeholder 3">
            <a:extLst>
              <a:ext uri="{FF2B5EF4-FFF2-40B4-BE49-F238E27FC236}">
                <a16:creationId xmlns:a16="http://schemas.microsoft.com/office/drawing/2014/main" id="{42C93B3B-310C-44A5-BD0A-2F341A7B241D}"/>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1F18FED5-8DCD-4B49-AC48-DABC1FFABB0D}"/>
              </a:ext>
            </a:extLst>
          </p:cNvPr>
          <p:cNvSpPr>
            <a:spLocks noGrp="1"/>
          </p:cNvSpPr>
          <p:nvPr>
            <p:ph type="sldNum" sz="quarter" idx="14"/>
          </p:nvPr>
        </p:nvSpPr>
        <p:spPr/>
        <p:txBody>
          <a:bodyPr/>
          <a:lstStyle/>
          <a:p>
            <a:fld id="{82AA6D07-50D8-F34D-9478-8310F8D0C80F}" type="slidenum">
              <a:rPr lang="en-US" smtClean="0"/>
              <a:pPr/>
              <a:t>15</a:t>
            </a:fld>
            <a:endParaRPr lang="en-US"/>
          </a:p>
        </p:txBody>
      </p:sp>
      <p:pic>
        <p:nvPicPr>
          <p:cNvPr id="6" name="Picture 5">
            <a:extLst>
              <a:ext uri="{FF2B5EF4-FFF2-40B4-BE49-F238E27FC236}">
                <a16:creationId xmlns:a16="http://schemas.microsoft.com/office/drawing/2014/main" id="{0C3CDFFF-8414-477D-B4AB-73E1BD973623}"/>
              </a:ext>
            </a:extLst>
          </p:cNvPr>
          <p:cNvPicPr>
            <a:picLocks noChangeAspect="1"/>
          </p:cNvPicPr>
          <p:nvPr/>
        </p:nvPicPr>
        <p:blipFill>
          <a:blip r:embed="rId3"/>
          <a:stretch>
            <a:fillRect/>
          </a:stretch>
        </p:blipFill>
        <p:spPr>
          <a:xfrm>
            <a:off x="521936" y="1837170"/>
            <a:ext cx="5223409" cy="4049052"/>
          </a:xfrm>
          <a:prstGeom prst="rect">
            <a:avLst/>
          </a:prstGeom>
        </p:spPr>
      </p:pic>
      <p:pic>
        <p:nvPicPr>
          <p:cNvPr id="7" name="Picture 6">
            <a:extLst>
              <a:ext uri="{FF2B5EF4-FFF2-40B4-BE49-F238E27FC236}">
                <a16:creationId xmlns:a16="http://schemas.microsoft.com/office/drawing/2014/main" id="{A30DA92D-DD28-4331-8686-CB778D2A5636}"/>
              </a:ext>
            </a:extLst>
          </p:cNvPr>
          <p:cNvPicPr>
            <a:picLocks noChangeAspect="1"/>
          </p:cNvPicPr>
          <p:nvPr/>
        </p:nvPicPr>
        <p:blipFill>
          <a:blip r:embed="rId4"/>
          <a:stretch>
            <a:fillRect/>
          </a:stretch>
        </p:blipFill>
        <p:spPr>
          <a:xfrm>
            <a:off x="6170177" y="1837170"/>
            <a:ext cx="5158672" cy="4049052"/>
          </a:xfrm>
          <a:prstGeom prst="rect">
            <a:avLst/>
          </a:prstGeom>
        </p:spPr>
      </p:pic>
    </p:spTree>
    <p:extLst>
      <p:ext uri="{BB962C8B-B14F-4D97-AF65-F5344CB8AC3E}">
        <p14:creationId xmlns:p14="http://schemas.microsoft.com/office/powerpoint/2010/main" val="137846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p:txBody>
          <a:bodyPr/>
          <a:lstStyle/>
          <a:p>
            <a:r>
              <a:rPr lang="en-GB" sz="4267" dirty="0"/>
              <a:t>The fiscal response is immense…</a:t>
            </a:r>
          </a:p>
        </p:txBody>
      </p:sp>
      <p:sp>
        <p:nvSpPr>
          <p:cNvPr id="6" name="Title 1">
            <a:extLst>
              <a:ext uri="{FF2B5EF4-FFF2-40B4-BE49-F238E27FC236}">
                <a16:creationId xmlns:a16="http://schemas.microsoft.com/office/drawing/2014/main" id="{075825F0-5EDD-4C77-ABEB-740276E85825}"/>
              </a:ext>
            </a:extLst>
          </p:cNvPr>
          <p:cNvSpPr txBox="1">
            <a:spLocks/>
          </p:cNvSpPr>
          <p:nvPr/>
        </p:nvSpPr>
        <p:spPr>
          <a:xfrm>
            <a:off x="481011" y="1225556"/>
            <a:ext cx="11229979" cy="865011"/>
          </a:xfrm>
          <a:prstGeom prst="rect">
            <a:avLst/>
          </a:prstGeom>
        </p:spPr>
        <p:txBody>
          <a:bodyPr vert="horz" lIns="91440" tIns="45720" rIns="91440" bIns="45720" rtlCol="0" anchor="t">
            <a:noAutofit/>
          </a:bodyPr>
          <a:lstStyle>
            <a:lvl1pPr algn="l" defTabSz="609585" rtl="0" eaLnBrk="1" latinLnBrk="0" hangingPunct="1">
              <a:spcBef>
                <a:spcPct val="0"/>
              </a:spcBef>
              <a:buNone/>
              <a:defRPr sz="2667" kern="1200">
                <a:solidFill>
                  <a:srgbClr val="3095B4"/>
                </a:solidFill>
                <a:latin typeface="Gill Sans MT"/>
                <a:ea typeface="+mj-ea"/>
                <a:cs typeface="Gill Sans MT"/>
              </a:defRPr>
            </a:lvl1pPr>
          </a:lstStyle>
          <a:p>
            <a:pPr defTabSz="812760"/>
            <a:r>
              <a:rPr lang="en-GB" dirty="0"/>
              <a:t>… BUT IT VARIES FROM COUNTRY TO COUNTRY</a:t>
            </a:r>
          </a:p>
        </p:txBody>
      </p:sp>
      <p:graphicFrame>
        <p:nvGraphicFramePr>
          <p:cNvPr id="7" name="Content Placeholder 3">
            <a:extLst>
              <a:ext uri="{FF2B5EF4-FFF2-40B4-BE49-F238E27FC236}">
                <a16:creationId xmlns:a16="http://schemas.microsoft.com/office/drawing/2014/main" id="{04BA3EFC-BE4F-6C4A-A2D2-76DD9917F6A9}"/>
              </a:ext>
            </a:extLst>
          </p:cNvPr>
          <p:cNvGraphicFramePr>
            <a:graphicFrameLocks/>
          </p:cNvGraphicFramePr>
          <p:nvPr/>
        </p:nvGraphicFramePr>
        <p:xfrm>
          <a:off x="349488" y="1973944"/>
          <a:ext cx="5240593" cy="4223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a:extLst>
              <a:ext uri="{FF2B5EF4-FFF2-40B4-BE49-F238E27FC236}">
                <a16:creationId xmlns:a16="http://schemas.microsoft.com/office/drawing/2014/main" id="{ABAD49C5-FBBF-7240-AD12-361E941F3FEC}"/>
              </a:ext>
            </a:extLst>
          </p:cNvPr>
          <p:cNvGraphicFramePr>
            <a:graphicFrameLocks/>
          </p:cNvGraphicFramePr>
          <p:nvPr/>
        </p:nvGraphicFramePr>
        <p:xfrm>
          <a:off x="5757229" y="1973943"/>
          <a:ext cx="5953760" cy="4608887"/>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42538203-35B6-416C-A346-6DE9F738A2C3}"/>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6C9E7310-4DB1-4015-9071-4F34BC6F5C96}"/>
              </a:ext>
            </a:extLst>
          </p:cNvPr>
          <p:cNvSpPr>
            <a:spLocks noGrp="1"/>
          </p:cNvSpPr>
          <p:nvPr>
            <p:ph type="sldNum" sz="quarter" idx="14"/>
          </p:nvPr>
        </p:nvSpPr>
        <p:spPr/>
        <p:txBody>
          <a:bodyPr/>
          <a:lstStyle/>
          <a:p>
            <a:fld id="{82AA6D07-50D8-F34D-9478-8310F8D0C80F}" type="slidenum">
              <a:rPr lang="en-US" smtClean="0"/>
              <a:pPr/>
              <a:t>16</a:t>
            </a:fld>
            <a:endParaRPr lang="en-US"/>
          </a:p>
        </p:txBody>
      </p:sp>
    </p:spTree>
    <p:extLst>
      <p:ext uri="{BB962C8B-B14F-4D97-AF65-F5344CB8AC3E}">
        <p14:creationId xmlns:p14="http://schemas.microsoft.com/office/powerpoint/2010/main" val="387913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11130844" cy="749726"/>
          </a:xfrm>
        </p:spPr>
        <p:txBody>
          <a:bodyPr/>
          <a:lstStyle/>
          <a:p>
            <a:r>
              <a:rPr lang="en-GB" sz="3200" dirty="0"/>
              <a:t>Dun &amp; Bradstreet’s Country risk model</a:t>
            </a:r>
            <a:endParaRPr lang="en-US" sz="3200" dirty="0"/>
          </a:p>
        </p:txBody>
      </p:sp>
      <p:grpSp>
        <p:nvGrpSpPr>
          <p:cNvPr id="4" name="Group 3">
            <a:extLst>
              <a:ext uri="{FF2B5EF4-FFF2-40B4-BE49-F238E27FC236}">
                <a16:creationId xmlns:a16="http://schemas.microsoft.com/office/drawing/2014/main" id="{F3674C8B-8E70-43F5-81E9-0F8749135FE6}"/>
              </a:ext>
            </a:extLst>
          </p:cNvPr>
          <p:cNvGrpSpPr/>
          <p:nvPr/>
        </p:nvGrpSpPr>
        <p:grpSpPr>
          <a:xfrm>
            <a:off x="323505" y="5117583"/>
            <a:ext cx="8143272" cy="1219200"/>
            <a:chOff x="1064115" y="3825635"/>
            <a:chExt cx="6107454" cy="914400"/>
          </a:xfrm>
        </p:grpSpPr>
        <p:sp>
          <p:nvSpPr>
            <p:cNvPr id="10" name="Rectangle 9"/>
            <p:cNvSpPr/>
            <p:nvPr/>
          </p:nvSpPr>
          <p:spPr>
            <a:xfrm>
              <a:off x="1064115" y="3825635"/>
              <a:ext cx="1473693" cy="91440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SHORT-TERM ECONOMIC RISK</a:t>
              </a:r>
            </a:p>
          </p:txBody>
        </p:sp>
        <p:sp>
          <p:nvSpPr>
            <p:cNvPr id="11" name="Rectangle 10"/>
            <p:cNvSpPr/>
            <p:nvPr/>
          </p:nvSpPr>
          <p:spPr>
            <a:xfrm>
              <a:off x="2608702" y="3825635"/>
              <a:ext cx="1473693" cy="91440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LONG-TERM ECONOMIC POTENTIAL</a:t>
              </a:r>
            </a:p>
          </p:txBody>
        </p:sp>
        <p:sp>
          <p:nvSpPr>
            <p:cNvPr id="12" name="Rectangle 11"/>
            <p:cNvSpPr/>
            <p:nvPr/>
          </p:nvSpPr>
          <p:spPr>
            <a:xfrm>
              <a:off x="4153289" y="3825635"/>
              <a:ext cx="1473693" cy="91440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MARKET POTENTIAL</a:t>
              </a:r>
            </a:p>
          </p:txBody>
        </p:sp>
        <p:sp>
          <p:nvSpPr>
            <p:cNvPr id="13" name="Rectangle 12"/>
            <p:cNvSpPr/>
            <p:nvPr/>
          </p:nvSpPr>
          <p:spPr>
            <a:xfrm>
              <a:off x="5697876" y="3825635"/>
              <a:ext cx="1473693" cy="91440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FX RISK</a:t>
              </a:r>
            </a:p>
          </p:txBody>
        </p:sp>
        <p:sp>
          <p:nvSpPr>
            <p:cNvPr id="24" name="Oval 23"/>
            <p:cNvSpPr/>
            <p:nvPr/>
          </p:nvSpPr>
          <p:spPr>
            <a:xfrm>
              <a:off x="1108504" y="3861147"/>
              <a:ext cx="239696" cy="239696"/>
            </a:xfrm>
            <a:prstGeom prst="ellipse">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1</a:t>
              </a:r>
            </a:p>
          </p:txBody>
        </p:sp>
        <p:sp>
          <p:nvSpPr>
            <p:cNvPr id="25" name="Oval 24"/>
            <p:cNvSpPr/>
            <p:nvPr/>
          </p:nvSpPr>
          <p:spPr>
            <a:xfrm>
              <a:off x="2652078" y="3861147"/>
              <a:ext cx="239696" cy="239696"/>
            </a:xfrm>
            <a:prstGeom prst="ellipse">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2</a:t>
              </a:r>
            </a:p>
          </p:txBody>
        </p:sp>
        <p:sp>
          <p:nvSpPr>
            <p:cNvPr id="26" name="Oval 25"/>
            <p:cNvSpPr/>
            <p:nvPr/>
          </p:nvSpPr>
          <p:spPr>
            <a:xfrm>
              <a:off x="4200281" y="3861147"/>
              <a:ext cx="239696" cy="239696"/>
            </a:xfrm>
            <a:prstGeom prst="ellipse">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3</a:t>
              </a:r>
            </a:p>
          </p:txBody>
        </p:sp>
        <p:sp>
          <p:nvSpPr>
            <p:cNvPr id="27" name="Oval 26"/>
            <p:cNvSpPr/>
            <p:nvPr/>
          </p:nvSpPr>
          <p:spPr>
            <a:xfrm>
              <a:off x="5744868" y="3861147"/>
              <a:ext cx="239696" cy="239696"/>
            </a:xfrm>
            <a:prstGeom prst="ellipse">
              <a:avLst/>
            </a:prstGeom>
            <a:solidFill>
              <a:srgbClr val="C0504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4</a:t>
              </a:r>
            </a:p>
          </p:txBody>
        </p:sp>
      </p:grpSp>
      <p:grpSp>
        <p:nvGrpSpPr>
          <p:cNvPr id="5" name="Group 4">
            <a:extLst>
              <a:ext uri="{FF2B5EF4-FFF2-40B4-BE49-F238E27FC236}">
                <a16:creationId xmlns:a16="http://schemas.microsoft.com/office/drawing/2014/main" id="{875DF97D-93FB-42B2-B1A8-A8D60A2AABEA}"/>
              </a:ext>
            </a:extLst>
          </p:cNvPr>
          <p:cNvGrpSpPr/>
          <p:nvPr/>
        </p:nvGrpSpPr>
        <p:grpSpPr>
          <a:xfrm>
            <a:off x="1353230" y="3802320"/>
            <a:ext cx="6083823" cy="1224915"/>
            <a:chOff x="2003747" y="2852398"/>
            <a:chExt cx="4562867" cy="918686"/>
          </a:xfrm>
        </p:grpSpPr>
        <p:sp>
          <p:nvSpPr>
            <p:cNvPr id="14" name="Rectangle 13"/>
            <p:cNvSpPr/>
            <p:nvPr/>
          </p:nvSpPr>
          <p:spPr>
            <a:xfrm>
              <a:off x="2003747" y="2856684"/>
              <a:ext cx="1473693" cy="914400"/>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TRANSFER RISK</a:t>
              </a:r>
            </a:p>
          </p:txBody>
        </p:sp>
        <p:sp>
          <p:nvSpPr>
            <p:cNvPr id="15" name="Rectangle 14"/>
            <p:cNvSpPr/>
            <p:nvPr/>
          </p:nvSpPr>
          <p:spPr>
            <a:xfrm>
              <a:off x="3548334" y="2852398"/>
              <a:ext cx="1473693" cy="914400"/>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067" spc="267" dirty="0">
                  <a:solidFill>
                    <a:srgbClr val="FFFFFF"/>
                  </a:solidFill>
                  <a:latin typeface="Gill Sans MT"/>
                </a:rPr>
                <a:t>BUSINESS REGULATORY ENVIRONMENT</a:t>
              </a:r>
            </a:p>
          </p:txBody>
        </p:sp>
        <p:sp>
          <p:nvSpPr>
            <p:cNvPr id="16" name="Rectangle 15"/>
            <p:cNvSpPr/>
            <p:nvPr/>
          </p:nvSpPr>
          <p:spPr>
            <a:xfrm>
              <a:off x="5092921" y="2852398"/>
              <a:ext cx="1473693" cy="914400"/>
            </a:xfrm>
            <a:prstGeom prst="rect">
              <a:avLst/>
            </a:prstGeom>
            <a:solidFill>
              <a:srgbClr val="4BA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BUSINESS CONTINUITY RISK</a:t>
              </a:r>
            </a:p>
          </p:txBody>
        </p:sp>
        <p:sp>
          <p:nvSpPr>
            <p:cNvPr id="28" name="Oval 27"/>
            <p:cNvSpPr/>
            <p:nvPr/>
          </p:nvSpPr>
          <p:spPr>
            <a:xfrm>
              <a:off x="2059619" y="2892196"/>
              <a:ext cx="239696" cy="239696"/>
            </a:xfrm>
            <a:prstGeom prst="ellipse">
              <a:avLst/>
            </a:prstGeom>
            <a:solidFill>
              <a:srgbClr val="4BACC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5</a:t>
              </a:r>
            </a:p>
          </p:txBody>
        </p:sp>
        <p:sp>
          <p:nvSpPr>
            <p:cNvPr id="29" name="Oval 28"/>
            <p:cNvSpPr/>
            <p:nvPr/>
          </p:nvSpPr>
          <p:spPr>
            <a:xfrm>
              <a:off x="3587800" y="2895259"/>
              <a:ext cx="239696" cy="239696"/>
            </a:xfrm>
            <a:prstGeom prst="ellipse">
              <a:avLst/>
            </a:prstGeom>
            <a:solidFill>
              <a:srgbClr val="4BACC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6</a:t>
              </a:r>
            </a:p>
          </p:txBody>
        </p:sp>
        <p:sp>
          <p:nvSpPr>
            <p:cNvPr id="30" name="Oval 29"/>
            <p:cNvSpPr/>
            <p:nvPr/>
          </p:nvSpPr>
          <p:spPr>
            <a:xfrm>
              <a:off x="5153884" y="2895259"/>
              <a:ext cx="239696" cy="239696"/>
            </a:xfrm>
            <a:prstGeom prst="ellipse">
              <a:avLst/>
            </a:prstGeom>
            <a:solidFill>
              <a:srgbClr val="4BACC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7</a:t>
              </a:r>
            </a:p>
          </p:txBody>
        </p:sp>
      </p:grpSp>
      <p:grpSp>
        <p:nvGrpSpPr>
          <p:cNvPr id="6" name="Group 5">
            <a:extLst>
              <a:ext uri="{FF2B5EF4-FFF2-40B4-BE49-F238E27FC236}">
                <a16:creationId xmlns:a16="http://schemas.microsoft.com/office/drawing/2014/main" id="{6EED55A8-CB9F-4769-BE2F-0C747E31BB56}"/>
              </a:ext>
            </a:extLst>
          </p:cNvPr>
          <p:cNvGrpSpPr/>
          <p:nvPr/>
        </p:nvGrpSpPr>
        <p:grpSpPr>
          <a:xfrm>
            <a:off x="2382955" y="2487496"/>
            <a:ext cx="4024373" cy="1219200"/>
            <a:chOff x="3180746" y="1798209"/>
            <a:chExt cx="3018280" cy="914400"/>
          </a:xfrm>
        </p:grpSpPr>
        <p:sp>
          <p:nvSpPr>
            <p:cNvPr id="17" name="Rectangle 16"/>
            <p:cNvSpPr/>
            <p:nvPr/>
          </p:nvSpPr>
          <p:spPr>
            <a:xfrm>
              <a:off x="3180746" y="1798209"/>
              <a:ext cx="1473693" cy="91440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200" spc="267" dirty="0">
                  <a:solidFill>
                    <a:srgbClr val="FFFFFF"/>
                  </a:solidFill>
                  <a:latin typeface="Gill Sans MT"/>
                </a:rPr>
                <a:t>POLITICAL/ INSECURITY RISK</a:t>
              </a:r>
            </a:p>
          </p:txBody>
        </p:sp>
        <p:sp>
          <p:nvSpPr>
            <p:cNvPr id="18" name="Rectangle 17"/>
            <p:cNvSpPr/>
            <p:nvPr/>
          </p:nvSpPr>
          <p:spPr>
            <a:xfrm>
              <a:off x="4725333" y="1798209"/>
              <a:ext cx="1473693" cy="914400"/>
            </a:xfrm>
            <a:prstGeom prst="rect">
              <a:avLst/>
            </a:prstGeom>
            <a:solidFill>
              <a:srgbClr val="8064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1067" spc="267" dirty="0">
                <a:solidFill>
                  <a:srgbClr val="FFFFFF"/>
                </a:solidFill>
                <a:latin typeface="Gill Sans MT"/>
              </a:endParaRPr>
            </a:p>
            <a:p>
              <a:pPr algn="ctr" defTabSz="609585">
                <a:defRPr/>
              </a:pPr>
              <a:r>
                <a:rPr lang="en-US" sz="1067" spc="267" dirty="0">
                  <a:solidFill>
                    <a:srgbClr val="FFFFFF"/>
                  </a:solidFill>
                  <a:latin typeface="Gill Sans MT"/>
                </a:rPr>
                <a:t>EXPROPRIATION/ NATIONALISATION RISK</a:t>
              </a:r>
            </a:p>
          </p:txBody>
        </p:sp>
        <p:sp>
          <p:nvSpPr>
            <p:cNvPr id="31" name="Oval 30"/>
            <p:cNvSpPr/>
            <p:nvPr/>
          </p:nvSpPr>
          <p:spPr>
            <a:xfrm>
              <a:off x="3225135" y="1841070"/>
              <a:ext cx="239696" cy="239696"/>
            </a:xfrm>
            <a:prstGeom prst="ellipse">
              <a:avLst/>
            </a:prstGeom>
            <a:solidFill>
              <a:srgbClr val="8064A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1333" dirty="0">
                  <a:solidFill>
                    <a:srgbClr val="FFFFFF"/>
                  </a:solidFill>
                  <a:latin typeface="Gill Sans MT"/>
                </a:rPr>
                <a:t>8</a:t>
              </a:r>
            </a:p>
          </p:txBody>
        </p:sp>
        <p:sp>
          <p:nvSpPr>
            <p:cNvPr id="32" name="Oval 31"/>
            <p:cNvSpPr/>
            <p:nvPr/>
          </p:nvSpPr>
          <p:spPr>
            <a:xfrm>
              <a:off x="4787605" y="1841070"/>
              <a:ext cx="239696" cy="239696"/>
            </a:xfrm>
            <a:prstGeom prst="ellipse">
              <a:avLst/>
            </a:prstGeom>
            <a:solidFill>
              <a:srgbClr val="8064A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dirty="0">
                  <a:solidFill>
                    <a:srgbClr val="FFFFFF"/>
                  </a:solidFill>
                  <a:latin typeface="Gill Sans MT"/>
                </a:rPr>
                <a:t>9</a:t>
              </a:r>
            </a:p>
          </p:txBody>
        </p:sp>
      </p:grpSp>
      <p:grpSp>
        <p:nvGrpSpPr>
          <p:cNvPr id="9" name="Group 8">
            <a:extLst>
              <a:ext uri="{FF2B5EF4-FFF2-40B4-BE49-F238E27FC236}">
                <a16:creationId xmlns:a16="http://schemas.microsoft.com/office/drawing/2014/main" id="{D510EBC1-B733-49A6-8CF7-1E023E8B42B0}"/>
              </a:ext>
            </a:extLst>
          </p:cNvPr>
          <p:cNvGrpSpPr/>
          <p:nvPr/>
        </p:nvGrpSpPr>
        <p:grpSpPr>
          <a:xfrm>
            <a:off x="8585949" y="2083873"/>
            <a:ext cx="3450441" cy="4348095"/>
            <a:chOff x="6556169" y="2476616"/>
            <a:chExt cx="2365871" cy="3261071"/>
          </a:xfrm>
        </p:grpSpPr>
        <p:sp>
          <p:nvSpPr>
            <p:cNvPr id="22" name="Rectangle 21"/>
            <p:cNvSpPr/>
            <p:nvPr/>
          </p:nvSpPr>
          <p:spPr>
            <a:xfrm>
              <a:off x="6556169" y="2476616"/>
              <a:ext cx="2360446" cy="2599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defRPr/>
              </a:pPr>
              <a:r>
                <a:rPr lang="en-GB" sz="1467" spc="267" dirty="0">
                  <a:solidFill>
                    <a:srgbClr val="FFFFFF"/>
                  </a:solidFill>
                  <a:latin typeface="Gill Sans MT"/>
                  <a:cs typeface="Gill Sans MT"/>
                </a:rPr>
                <a:t>DATA AND SOURCES</a:t>
              </a:r>
            </a:p>
          </p:txBody>
        </p:sp>
        <p:sp>
          <p:nvSpPr>
            <p:cNvPr id="33" name="Rectangle 32"/>
            <p:cNvSpPr/>
            <p:nvPr/>
          </p:nvSpPr>
          <p:spPr>
            <a:xfrm>
              <a:off x="6556169" y="2736598"/>
              <a:ext cx="2365871" cy="300108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44" indent="-285744" defTabSz="609585">
                <a:buFont typeface="Arial" panose="020B0604020202020204" pitchFamily="34" charset="0"/>
                <a:buChar char="•"/>
                <a:defRPr/>
              </a:pPr>
              <a:r>
                <a:rPr lang="en-GB" sz="1333" b="1" u="sng" dirty="0">
                  <a:solidFill>
                    <a:schemeClr val="tx1"/>
                  </a:solidFill>
                  <a:latin typeface="Gill Sans MT"/>
                  <a:cs typeface="Gill Sans MT"/>
                </a:rPr>
                <a:t>Quantitative data </a:t>
              </a:r>
              <a:r>
                <a:rPr lang="en-GB" sz="1333" dirty="0">
                  <a:solidFill>
                    <a:schemeClr val="tx1"/>
                  </a:solidFill>
                  <a:latin typeface="Gill Sans MT"/>
                  <a:cs typeface="Gill Sans MT"/>
                </a:rPr>
                <a:t>(GDP, inflation, interest rates, exchange rates, government sector accounts, debt, leading indicators, trade, incidence of natural disasters etc)</a:t>
              </a:r>
            </a:p>
            <a:p>
              <a:pPr marL="285744" indent="-285744" defTabSz="609585">
                <a:buFont typeface="Arial" panose="020B0604020202020204" pitchFamily="34" charset="0"/>
                <a:buChar char="•"/>
                <a:defRPr/>
              </a:pPr>
              <a:r>
                <a:rPr lang="en-GB" sz="1333" b="1" u="sng" dirty="0">
                  <a:solidFill>
                    <a:schemeClr val="tx1"/>
                  </a:solidFill>
                  <a:latin typeface="Gill Sans MT"/>
                  <a:cs typeface="Gill Sans MT"/>
                </a:rPr>
                <a:t>Qualitative data </a:t>
              </a:r>
              <a:r>
                <a:rPr lang="en-GB" sz="1333" dirty="0">
                  <a:solidFill>
                    <a:schemeClr val="tx1"/>
                  </a:solidFill>
                  <a:latin typeface="Gill Sans MT"/>
                  <a:cs typeface="Gill Sans MT"/>
                </a:rPr>
                <a:t>(Doing Business rankings, Global Competitiveness Report rankings, corruption rankings, expropriation and nationalisation history, infrastructure, property rights, human capital, trade deals, taxation etc)</a:t>
              </a:r>
            </a:p>
            <a:p>
              <a:pPr marL="285744" indent="-285744" defTabSz="609585">
                <a:buFont typeface="Arial" panose="020B0604020202020204" pitchFamily="34" charset="0"/>
                <a:buChar char="•"/>
                <a:defRPr/>
              </a:pPr>
              <a:r>
                <a:rPr lang="en-GB" sz="1333" b="1" u="sng" dirty="0">
                  <a:solidFill>
                    <a:schemeClr val="tx1"/>
                  </a:solidFill>
                  <a:latin typeface="Gill Sans MT"/>
                  <a:cs typeface="Gill Sans MT"/>
                </a:rPr>
                <a:t>Real-Time Intelligence</a:t>
              </a:r>
              <a:r>
                <a:rPr lang="en-GB" sz="1333" b="1" dirty="0">
                  <a:solidFill>
                    <a:schemeClr val="tx1"/>
                  </a:solidFill>
                  <a:latin typeface="Gill Sans MT"/>
                  <a:cs typeface="Gill Sans MT"/>
                </a:rPr>
                <a:t> </a:t>
              </a:r>
              <a:r>
                <a:rPr lang="en-GB" sz="1333" dirty="0">
                  <a:solidFill>
                    <a:schemeClr val="tx1"/>
                  </a:solidFill>
                  <a:latin typeface="Gill Sans MT"/>
                  <a:cs typeface="Gill Sans MT"/>
                </a:rPr>
                <a:t>This is incorporated on </a:t>
              </a:r>
              <a:r>
                <a:rPr lang="en-GB" sz="1333" i="1" dirty="0">
                  <a:solidFill>
                    <a:schemeClr val="tx1"/>
                  </a:solidFill>
                  <a:latin typeface="Gill Sans MT"/>
                  <a:cs typeface="Gill Sans MT"/>
                </a:rPr>
                <a:t>ad hoc </a:t>
              </a:r>
              <a:r>
                <a:rPr lang="en-GB" sz="1333" dirty="0">
                  <a:solidFill>
                    <a:schemeClr val="tx1"/>
                  </a:solidFill>
                  <a:latin typeface="Gill Sans MT"/>
                  <a:cs typeface="Gill Sans MT"/>
                </a:rPr>
                <a:t>basis to ensure alignment of risk model with critical events.</a:t>
              </a:r>
              <a:endParaRPr lang="en-GB" sz="1333" u="sng" dirty="0">
                <a:solidFill>
                  <a:schemeClr val="tx1"/>
                </a:solidFill>
                <a:latin typeface="Gill Sans MT"/>
                <a:cs typeface="Gill Sans MT"/>
              </a:endParaRPr>
            </a:p>
            <a:p>
              <a:pPr marL="285744" indent="-285744" defTabSz="609585">
                <a:buFont typeface="Arial" panose="020B0604020202020204" pitchFamily="34" charset="0"/>
                <a:buChar char="•"/>
                <a:defRPr/>
              </a:pPr>
              <a:r>
                <a:rPr lang="en-GB" sz="1333" b="1" dirty="0">
                  <a:solidFill>
                    <a:schemeClr val="tx1"/>
                  </a:solidFill>
                  <a:latin typeface="Gill Sans MT"/>
                  <a:cs typeface="Gill Sans MT"/>
                </a:rPr>
                <a:t>&gt;100 variables </a:t>
              </a:r>
              <a:r>
                <a:rPr lang="en-GB" sz="1333" dirty="0">
                  <a:solidFill>
                    <a:schemeClr val="tx1"/>
                  </a:solidFill>
                  <a:latin typeface="Gill Sans MT"/>
                  <a:cs typeface="Gill Sans MT"/>
                </a:rPr>
                <a:t>sourced from D&amp;B company data and external sources (</a:t>
              </a:r>
              <a:r>
                <a:rPr lang="en-GB" sz="1333" i="1" dirty="0">
                  <a:solidFill>
                    <a:schemeClr val="tx1"/>
                  </a:solidFill>
                  <a:latin typeface="Gill Sans MT"/>
                  <a:cs typeface="Gill Sans MT"/>
                </a:rPr>
                <a:t>World Bank; IMF; Freedom House; Transparency International; WEF; </a:t>
              </a:r>
              <a:r>
                <a:rPr lang="en-GB" sz="1333" dirty="0">
                  <a:solidFill>
                    <a:schemeClr val="tx1"/>
                  </a:solidFill>
                  <a:latin typeface="Gill Sans MT"/>
                  <a:cs typeface="Gill Sans MT"/>
                </a:rPr>
                <a:t>etc)</a:t>
              </a:r>
            </a:p>
          </p:txBody>
        </p:sp>
      </p:grpSp>
      <p:sp>
        <p:nvSpPr>
          <p:cNvPr id="38" name="Footer Placeholder 2">
            <a:extLst>
              <a:ext uri="{FF2B5EF4-FFF2-40B4-BE49-F238E27FC236}">
                <a16:creationId xmlns:a16="http://schemas.microsoft.com/office/drawing/2014/main" id="{2204D35C-DC50-4183-8281-CD7770D780D5}"/>
              </a:ext>
            </a:extLst>
          </p:cNvPr>
          <p:cNvSpPr txBox="1">
            <a:spLocks/>
          </p:cNvSpPr>
          <p:nvPr/>
        </p:nvSpPr>
        <p:spPr>
          <a:xfrm>
            <a:off x="5250814" y="6431968"/>
            <a:ext cx="6303469" cy="365125"/>
          </a:xfrm>
          <a:prstGeom prst="rect">
            <a:avLst/>
          </a:prstGeom>
        </p:spPr>
        <p:txBody>
          <a:bodyPr vert="horz" lIns="121920" tIns="60960" rIns="121920" bIns="60960" rtlCol="0" anchor="ctr"/>
          <a:lstStyle>
            <a:defPPr>
              <a:defRPr lang="en-US"/>
            </a:defPPr>
            <a:lvl1pPr marL="0" algn="r" defTabSz="457200" rtl="0" eaLnBrk="1" latinLnBrk="0" hangingPunct="1">
              <a:defRPr sz="700" b="1" kern="1200">
                <a:solidFill>
                  <a:srgbClr val="3095B4"/>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endParaRPr lang="en-US" sz="933" dirty="0"/>
          </a:p>
        </p:txBody>
      </p:sp>
      <p:sp>
        <p:nvSpPr>
          <p:cNvPr id="3" name="Footer Placeholder 2">
            <a:extLst>
              <a:ext uri="{FF2B5EF4-FFF2-40B4-BE49-F238E27FC236}">
                <a16:creationId xmlns:a16="http://schemas.microsoft.com/office/drawing/2014/main" id="{8BDE6192-95E7-463F-B1EE-8A6490DC65E7}"/>
              </a:ext>
            </a:extLst>
          </p:cNvPr>
          <p:cNvSpPr>
            <a:spLocks noGrp="1"/>
          </p:cNvSpPr>
          <p:nvPr>
            <p:ph type="ftr" sz="quarter" idx="11"/>
          </p:nvPr>
        </p:nvSpPr>
        <p:spPr>
          <a:xfrm>
            <a:off x="3426430" y="4823976"/>
            <a:ext cx="5239282" cy="273844"/>
          </a:xfrm>
          <a:prstGeom prst="rect">
            <a:avLst/>
          </a:prstGeom>
        </p:spPr>
        <p:txBody>
          <a:bodyPr vert="horz" lIns="91440" tIns="45720" rIns="91440" bIns="45720" rtlCol="0" anchor="ctr"/>
          <a:lstStyle>
            <a:defPPr>
              <a:defRPr lang="en-US"/>
            </a:defPPr>
            <a:lvl1pPr marL="0" algn="r" defTabSz="457200" rtl="0" eaLnBrk="1" latinLnBrk="0" hangingPunct="1">
              <a:defRPr sz="700" b="1" kern="1200">
                <a:solidFill>
                  <a:srgbClr val="3095B4"/>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Public Use</a:t>
            </a:r>
            <a:endParaRPr lang="en-US" dirty="0"/>
          </a:p>
        </p:txBody>
      </p:sp>
      <p:sp>
        <p:nvSpPr>
          <p:cNvPr id="35" name="Rectangle 34">
            <a:extLst>
              <a:ext uri="{FF2B5EF4-FFF2-40B4-BE49-F238E27FC236}">
                <a16:creationId xmlns:a16="http://schemas.microsoft.com/office/drawing/2014/main" id="{F1646339-E5E3-48A6-AA63-0C86C742BF90}"/>
              </a:ext>
            </a:extLst>
          </p:cNvPr>
          <p:cNvSpPr/>
          <p:nvPr/>
        </p:nvSpPr>
        <p:spPr>
          <a:xfrm>
            <a:off x="3412679" y="1166957"/>
            <a:ext cx="1964924" cy="1219200"/>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2400" spc="267" dirty="0">
                <a:solidFill>
                  <a:schemeClr val="tx1"/>
                </a:solidFill>
                <a:latin typeface="Gill Sans MT"/>
              </a:rPr>
              <a:t>D&amp;B Country Risk</a:t>
            </a:r>
          </a:p>
        </p:txBody>
      </p:sp>
      <p:sp>
        <p:nvSpPr>
          <p:cNvPr id="36" name="TextBox 35">
            <a:extLst>
              <a:ext uri="{FF2B5EF4-FFF2-40B4-BE49-F238E27FC236}">
                <a16:creationId xmlns:a16="http://schemas.microsoft.com/office/drawing/2014/main" id="{865EF4BC-858D-4502-8DD3-76336C283EA1}"/>
              </a:ext>
            </a:extLst>
          </p:cNvPr>
          <p:cNvSpPr txBox="1"/>
          <p:nvPr/>
        </p:nvSpPr>
        <p:spPr>
          <a:xfrm>
            <a:off x="8466778" y="1166958"/>
            <a:ext cx="3273665" cy="913007"/>
          </a:xfrm>
          <a:prstGeom prst="rect">
            <a:avLst/>
          </a:prstGeom>
          <a:noFill/>
        </p:spPr>
        <p:txBody>
          <a:bodyPr wrap="square" rtlCol="0">
            <a:spAutoFit/>
          </a:bodyPr>
          <a:lstStyle/>
          <a:p>
            <a:r>
              <a:rPr lang="en-GB" sz="2133" dirty="0">
                <a:latin typeface="Gill Sans MT" panose="020B0502020104020203" pitchFamily="34" charset="0"/>
              </a:rPr>
              <a:t>D&amp;B Country Risk:</a:t>
            </a:r>
          </a:p>
          <a:p>
            <a:r>
              <a:rPr lang="en-GB" sz="1600" dirty="0">
                <a:latin typeface="Gill Sans MT" panose="020B0502020104020203" pitchFamily="34" charset="0"/>
              </a:rPr>
              <a:t>A comparative cross-border assessment of risk and opportunity:</a:t>
            </a:r>
          </a:p>
        </p:txBody>
      </p:sp>
    </p:spTree>
    <p:extLst>
      <p:ext uri="{BB962C8B-B14F-4D97-AF65-F5344CB8AC3E}">
        <p14:creationId xmlns:p14="http://schemas.microsoft.com/office/powerpoint/2010/main" val="347664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D29F1C-23EB-4352-93BB-FE38A2A1FBF4}"/>
              </a:ext>
            </a:extLst>
          </p:cNvPr>
          <p:cNvPicPr>
            <a:picLocks noChangeAspect="1"/>
          </p:cNvPicPr>
          <p:nvPr/>
        </p:nvPicPr>
        <p:blipFill rotWithShape="1">
          <a:blip r:embed="rId3"/>
          <a:srcRect t="34940"/>
          <a:stretch/>
        </p:blipFill>
        <p:spPr>
          <a:xfrm>
            <a:off x="5790849" y="6107167"/>
            <a:ext cx="6082451" cy="355647"/>
          </a:xfrm>
          <a:prstGeom prst="rect">
            <a:avLst/>
          </a:prstGeom>
        </p:spPr>
      </p:pic>
      <p:sp>
        <p:nvSpPr>
          <p:cNvPr id="3" name="Rectangle 2">
            <a:extLst>
              <a:ext uri="{FF2B5EF4-FFF2-40B4-BE49-F238E27FC236}">
                <a16:creationId xmlns:a16="http://schemas.microsoft.com/office/drawing/2014/main" id="{60FC805A-B97D-444A-A1C6-AF2F64B7F715}"/>
              </a:ext>
            </a:extLst>
          </p:cNvPr>
          <p:cNvSpPr/>
          <p:nvPr/>
        </p:nvSpPr>
        <p:spPr>
          <a:xfrm>
            <a:off x="4389120" y="3798771"/>
            <a:ext cx="1527208" cy="2002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2" name="Title 1">
            <a:extLst>
              <a:ext uri="{FF2B5EF4-FFF2-40B4-BE49-F238E27FC236}">
                <a16:creationId xmlns:a16="http://schemas.microsoft.com/office/drawing/2014/main" id="{0B2ED671-ED4C-442B-A46D-4B9BB0DD6B85}"/>
              </a:ext>
            </a:extLst>
          </p:cNvPr>
          <p:cNvSpPr>
            <a:spLocks noGrp="1"/>
          </p:cNvSpPr>
          <p:nvPr>
            <p:ph type="title"/>
          </p:nvPr>
        </p:nvSpPr>
        <p:spPr>
          <a:xfrm>
            <a:off x="390699" y="750363"/>
            <a:ext cx="4907279" cy="5357275"/>
          </a:xfrm>
        </p:spPr>
        <p:txBody>
          <a:bodyPr/>
          <a:lstStyle/>
          <a:p>
            <a:r>
              <a:rPr lang="en-GB" sz="3733" dirty="0"/>
              <a:t>Dun &amp; Bradstreet has downgraded More Than</a:t>
            </a:r>
            <a:br>
              <a:rPr lang="en-GB" sz="3733" dirty="0"/>
            </a:br>
            <a:r>
              <a:rPr lang="en-GB" sz="4267" dirty="0"/>
              <a:t> </a:t>
            </a:r>
            <a:r>
              <a:rPr lang="en-GB" sz="5333" dirty="0">
                <a:solidFill>
                  <a:schemeClr val="bg2"/>
                </a:solidFill>
              </a:rPr>
              <a:t>100 country risk ratings </a:t>
            </a:r>
            <a:r>
              <a:rPr lang="en-GB" sz="3730" dirty="0"/>
              <a:t>since late January</a:t>
            </a:r>
          </a:p>
        </p:txBody>
      </p:sp>
      <p:sp>
        <p:nvSpPr>
          <p:cNvPr id="4" name="Rectangle 3">
            <a:extLst>
              <a:ext uri="{FF2B5EF4-FFF2-40B4-BE49-F238E27FC236}">
                <a16:creationId xmlns:a16="http://schemas.microsoft.com/office/drawing/2014/main" id="{7D1A8B26-D156-944F-978C-7B0A02F4C7F8}"/>
              </a:ext>
            </a:extLst>
          </p:cNvPr>
          <p:cNvSpPr/>
          <p:nvPr/>
        </p:nvSpPr>
        <p:spPr>
          <a:xfrm>
            <a:off x="368596" y="6273745"/>
            <a:ext cx="4910667" cy="1778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pic>
        <p:nvPicPr>
          <p:cNvPr id="8" name="Picture 7" descr="A picture containing clock, meter&#10;&#10;Description automatically generated">
            <a:extLst>
              <a:ext uri="{FF2B5EF4-FFF2-40B4-BE49-F238E27FC236}">
                <a16:creationId xmlns:a16="http://schemas.microsoft.com/office/drawing/2014/main" id="{15500CB5-21FA-2A49-B69B-BB4C070B3D71}"/>
              </a:ext>
            </a:extLst>
          </p:cNvPr>
          <p:cNvPicPr>
            <a:picLocks noChangeAspect="1"/>
          </p:cNvPicPr>
          <p:nvPr/>
        </p:nvPicPr>
        <p:blipFill>
          <a:blip r:embed="rId4"/>
          <a:stretch>
            <a:fillRect/>
          </a:stretch>
        </p:blipFill>
        <p:spPr>
          <a:xfrm>
            <a:off x="465908" y="396432"/>
            <a:ext cx="3640667" cy="524933"/>
          </a:xfrm>
          <a:prstGeom prst="rect">
            <a:avLst/>
          </a:prstGeom>
        </p:spPr>
      </p:pic>
      <p:sp>
        <p:nvSpPr>
          <p:cNvPr id="9" name="Footer Placeholder 8">
            <a:extLst>
              <a:ext uri="{FF2B5EF4-FFF2-40B4-BE49-F238E27FC236}">
                <a16:creationId xmlns:a16="http://schemas.microsoft.com/office/drawing/2014/main" id="{E73E8080-DF4F-4042-B697-F3316C80D3E3}"/>
              </a:ext>
            </a:extLst>
          </p:cNvPr>
          <p:cNvSpPr>
            <a:spLocks noGrp="1"/>
          </p:cNvSpPr>
          <p:nvPr>
            <p:ph type="ftr" sz="quarter" idx="10"/>
          </p:nvPr>
        </p:nvSpPr>
        <p:spPr/>
        <p:txBody>
          <a:bodyPr/>
          <a:lstStyle/>
          <a:p>
            <a:r>
              <a:rPr lang="en-US"/>
              <a:t>Public Use</a:t>
            </a:r>
          </a:p>
        </p:txBody>
      </p:sp>
      <p:sp>
        <p:nvSpPr>
          <p:cNvPr id="10" name="Slide Number Placeholder 9">
            <a:extLst>
              <a:ext uri="{FF2B5EF4-FFF2-40B4-BE49-F238E27FC236}">
                <a16:creationId xmlns:a16="http://schemas.microsoft.com/office/drawing/2014/main" id="{8CE73D59-D096-4B21-BC90-AB432B6BCA6E}"/>
              </a:ext>
            </a:extLst>
          </p:cNvPr>
          <p:cNvSpPr>
            <a:spLocks noGrp="1"/>
          </p:cNvSpPr>
          <p:nvPr>
            <p:ph type="sldNum" sz="quarter" idx="14"/>
          </p:nvPr>
        </p:nvSpPr>
        <p:spPr/>
        <p:txBody>
          <a:bodyPr/>
          <a:lstStyle/>
          <a:p>
            <a:fld id="{82AA6D07-50D8-F34D-9478-8310F8D0C80F}" type="slidenum">
              <a:rPr lang="en-US" smtClean="0"/>
              <a:pPr/>
              <a:t>18</a:t>
            </a:fld>
            <a:endParaRPr lang="en-US"/>
          </a:p>
        </p:txBody>
      </p:sp>
      <p:pic>
        <p:nvPicPr>
          <p:cNvPr id="11" name="Picture 10">
            <a:extLst>
              <a:ext uri="{FF2B5EF4-FFF2-40B4-BE49-F238E27FC236}">
                <a16:creationId xmlns:a16="http://schemas.microsoft.com/office/drawing/2014/main" id="{49689DBA-1009-4D07-A519-7F862CBCBA07}"/>
              </a:ext>
            </a:extLst>
          </p:cNvPr>
          <p:cNvPicPr>
            <a:picLocks noChangeAspect="1"/>
          </p:cNvPicPr>
          <p:nvPr/>
        </p:nvPicPr>
        <p:blipFill>
          <a:blip r:embed="rId5"/>
          <a:stretch>
            <a:fillRect/>
          </a:stretch>
        </p:blipFill>
        <p:spPr>
          <a:xfrm>
            <a:off x="5279262" y="849664"/>
            <a:ext cx="6912737" cy="4951162"/>
          </a:xfrm>
          <a:prstGeom prst="rect">
            <a:avLst/>
          </a:prstGeom>
        </p:spPr>
      </p:pic>
    </p:spTree>
    <p:extLst>
      <p:ext uri="{BB962C8B-B14F-4D97-AF65-F5344CB8AC3E}">
        <p14:creationId xmlns:p14="http://schemas.microsoft.com/office/powerpoint/2010/main" val="360369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Country Risk Rating Overview</a:t>
            </a:r>
          </a:p>
        </p:txBody>
      </p:sp>
      <p:graphicFrame>
        <p:nvGraphicFramePr>
          <p:cNvPr id="3" name="Table 2">
            <a:extLst>
              <a:ext uri="{FF2B5EF4-FFF2-40B4-BE49-F238E27FC236}">
                <a16:creationId xmlns:a16="http://schemas.microsoft.com/office/drawing/2014/main" id="{6D243F77-2DFE-4B1C-9E8A-917866D501DA}"/>
              </a:ext>
            </a:extLst>
          </p:cNvPr>
          <p:cNvGraphicFramePr>
            <a:graphicFrameLocks noGrp="1"/>
          </p:cNvGraphicFramePr>
          <p:nvPr>
            <p:extLst>
              <p:ext uri="{D42A27DB-BD31-4B8C-83A1-F6EECF244321}">
                <p14:modId xmlns:p14="http://schemas.microsoft.com/office/powerpoint/2010/main" val="3736711224"/>
              </p:ext>
            </p:extLst>
          </p:nvPr>
        </p:nvGraphicFramePr>
        <p:xfrm>
          <a:off x="3347499" y="1984858"/>
          <a:ext cx="4874152" cy="4121747"/>
        </p:xfrm>
        <a:graphic>
          <a:graphicData uri="http://schemas.openxmlformats.org/drawingml/2006/table">
            <a:tbl>
              <a:tblPr>
                <a:tableStyleId>{5C22544A-7EE6-4342-B048-85BDC9FD1C3A}</a:tableStyleId>
              </a:tblPr>
              <a:tblGrid>
                <a:gridCol w="1218538">
                  <a:extLst>
                    <a:ext uri="{9D8B030D-6E8A-4147-A177-3AD203B41FA5}">
                      <a16:colId xmlns:a16="http://schemas.microsoft.com/office/drawing/2014/main" val="1382236281"/>
                    </a:ext>
                  </a:extLst>
                </a:gridCol>
                <a:gridCol w="1218538">
                  <a:extLst>
                    <a:ext uri="{9D8B030D-6E8A-4147-A177-3AD203B41FA5}">
                      <a16:colId xmlns:a16="http://schemas.microsoft.com/office/drawing/2014/main" val="1538758283"/>
                    </a:ext>
                  </a:extLst>
                </a:gridCol>
                <a:gridCol w="1218538">
                  <a:extLst>
                    <a:ext uri="{9D8B030D-6E8A-4147-A177-3AD203B41FA5}">
                      <a16:colId xmlns:a16="http://schemas.microsoft.com/office/drawing/2014/main" val="2215508417"/>
                    </a:ext>
                  </a:extLst>
                </a:gridCol>
                <a:gridCol w="1218538">
                  <a:extLst>
                    <a:ext uri="{9D8B030D-6E8A-4147-A177-3AD203B41FA5}">
                      <a16:colId xmlns:a16="http://schemas.microsoft.com/office/drawing/2014/main" val="1161983743"/>
                    </a:ext>
                  </a:extLst>
                </a:gridCol>
              </a:tblGrid>
              <a:tr h="588821">
                <a:tc>
                  <a:txBody>
                    <a:bodyPr/>
                    <a:lstStyle/>
                    <a:p>
                      <a:pPr algn="l" fontAlgn="b"/>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Jan-20</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June-20</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Jun-09</a:t>
                      </a:r>
                    </a:p>
                  </a:txBody>
                  <a:tcPr marL="4763" marR="4763" marT="4763" marB="0" anchor="b"/>
                </a:tc>
                <a:extLst>
                  <a:ext uri="{0D108BD9-81ED-4DB2-BD59-A6C34878D82A}">
                    <a16:rowId xmlns:a16="http://schemas.microsoft.com/office/drawing/2014/main" val="2914549551"/>
                  </a:ext>
                </a:extLst>
              </a:tr>
              <a:tr h="588821">
                <a:tc>
                  <a:txBody>
                    <a:bodyPr/>
                    <a:lstStyle/>
                    <a:p>
                      <a:pPr algn="l" fontAlgn="b"/>
                      <a:r>
                        <a:rPr lang="en-GB" sz="2400" u="none" strike="noStrike" dirty="0">
                          <a:effectLst/>
                        </a:rPr>
                        <a:t>Germany</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DB1d</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DB2b</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DB2a</a:t>
                      </a:r>
                    </a:p>
                  </a:txBody>
                  <a:tcPr marL="4763" marR="4763" marT="4763" marB="0" anchor="b"/>
                </a:tc>
                <a:extLst>
                  <a:ext uri="{0D108BD9-81ED-4DB2-BD59-A6C34878D82A}">
                    <a16:rowId xmlns:a16="http://schemas.microsoft.com/office/drawing/2014/main" val="941069116"/>
                  </a:ext>
                </a:extLst>
              </a:tr>
              <a:tr h="588821">
                <a:tc>
                  <a:txBody>
                    <a:bodyPr/>
                    <a:lstStyle/>
                    <a:p>
                      <a:pPr algn="l" fontAlgn="b"/>
                      <a:r>
                        <a:rPr lang="en-GB" sz="2400" u="none" strike="noStrike">
                          <a:effectLst/>
                        </a:rPr>
                        <a:t>US</a:t>
                      </a:r>
                      <a:endParaRPr lang="en-GB"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DB2a</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DB2c</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DB2a</a:t>
                      </a:r>
                    </a:p>
                  </a:txBody>
                  <a:tcPr marL="4763" marR="4763" marT="4763" marB="0" anchor="b"/>
                </a:tc>
                <a:extLst>
                  <a:ext uri="{0D108BD9-81ED-4DB2-BD59-A6C34878D82A}">
                    <a16:rowId xmlns:a16="http://schemas.microsoft.com/office/drawing/2014/main" val="1115788855"/>
                  </a:ext>
                </a:extLst>
              </a:tr>
              <a:tr h="588821">
                <a:tc>
                  <a:txBody>
                    <a:bodyPr/>
                    <a:lstStyle/>
                    <a:p>
                      <a:pPr algn="l" fontAlgn="b"/>
                      <a:r>
                        <a:rPr lang="en-GB" sz="2400" b="0" i="0" u="none" strike="noStrike" dirty="0">
                          <a:solidFill>
                            <a:srgbClr val="000000"/>
                          </a:solidFill>
                          <a:effectLst/>
                          <a:latin typeface="Calibri" panose="020F0502020204030204" pitchFamily="34" charset="0"/>
                        </a:rPr>
                        <a:t>France</a:t>
                      </a:r>
                    </a:p>
                  </a:txBody>
                  <a:tcPr marL="4763" marR="4763" marT="4763" marB="0" anchor="b"/>
                </a:tc>
                <a:tc>
                  <a:txBody>
                    <a:bodyPr/>
                    <a:lstStyle/>
                    <a:p>
                      <a:pPr algn="ctr" fontAlgn="b"/>
                      <a:r>
                        <a:rPr lang="en-GB" sz="2400" u="none" strike="noStrike" dirty="0">
                          <a:effectLst/>
                        </a:rPr>
                        <a:t>DB2a</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DB2c</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DB2a</a:t>
                      </a:r>
                    </a:p>
                  </a:txBody>
                  <a:tcPr marL="4763" marR="4763" marT="4763" marB="0" anchor="b"/>
                </a:tc>
                <a:extLst>
                  <a:ext uri="{0D108BD9-81ED-4DB2-BD59-A6C34878D82A}">
                    <a16:rowId xmlns:a16="http://schemas.microsoft.com/office/drawing/2014/main" val="108150025"/>
                  </a:ext>
                </a:extLst>
              </a:tr>
              <a:tr h="588821">
                <a:tc>
                  <a:txBody>
                    <a:bodyPr/>
                    <a:lstStyle/>
                    <a:p>
                      <a:pPr algn="l" fontAlgn="b"/>
                      <a:r>
                        <a:rPr lang="en-GB" sz="2400" u="none" strike="noStrike" dirty="0">
                          <a:effectLst/>
                        </a:rPr>
                        <a:t>UK</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DB2d</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DB3b</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DB2b</a:t>
                      </a:r>
                    </a:p>
                  </a:txBody>
                  <a:tcPr marL="4763" marR="4763" marT="4763" marB="0" anchor="b"/>
                </a:tc>
                <a:extLst>
                  <a:ext uri="{0D108BD9-81ED-4DB2-BD59-A6C34878D82A}">
                    <a16:rowId xmlns:a16="http://schemas.microsoft.com/office/drawing/2014/main" val="2265583639"/>
                  </a:ext>
                </a:extLst>
              </a:tr>
              <a:tr h="588821">
                <a:tc>
                  <a:txBody>
                    <a:bodyPr/>
                    <a:lstStyle/>
                    <a:p>
                      <a:pPr algn="l" fontAlgn="b"/>
                      <a:r>
                        <a:rPr lang="en-GB" sz="2400" u="none" strike="noStrike">
                          <a:effectLst/>
                        </a:rPr>
                        <a:t>Italy</a:t>
                      </a:r>
                      <a:endParaRPr lang="en-GB"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a:effectLst/>
                        </a:rPr>
                        <a:t>DB4a</a:t>
                      </a:r>
                      <a:endParaRPr lang="en-GB"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DB4d</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DB3a</a:t>
                      </a:r>
                    </a:p>
                  </a:txBody>
                  <a:tcPr marL="4763" marR="4763" marT="4763" marB="0" anchor="b"/>
                </a:tc>
                <a:extLst>
                  <a:ext uri="{0D108BD9-81ED-4DB2-BD59-A6C34878D82A}">
                    <a16:rowId xmlns:a16="http://schemas.microsoft.com/office/drawing/2014/main" val="1923090027"/>
                  </a:ext>
                </a:extLst>
              </a:tr>
              <a:tr h="588821">
                <a:tc>
                  <a:txBody>
                    <a:bodyPr/>
                    <a:lstStyle/>
                    <a:p>
                      <a:pPr algn="l" fontAlgn="b"/>
                      <a:r>
                        <a:rPr lang="en-GB" sz="2400" u="none" strike="noStrike">
                          <a:effectLst/>
                        </a:rPr>
                        <a:t>China</a:t>
                      </a:r>
                      <a:endParaRPr lang="en-GB"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a:effectLst/>
                        </a:rPr>
                        <a:t>DB4c</a:t>
                      </a:r>
                      <a:endParaRPr lang="en-GB"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2400" u="none" strike="noStrike" dirty="0">
                          <a:effectLst/>
                        </a:rPr>
                        <a:t>DB4c</a:t>
                      </a:r>
                      <a:endParaRPr lang="en-GB" sz="2400" b="0" i="0" u="none" strike="noStrike" dirty="0">
                        <a:solidFill>
                          <a:srgbClr val="000000"/>
                        </a:solidFill>
                        <a:effectLst/>
                        <a:latin typeface="Calibri" panose="020F0502020204030204" pitchFamily="34" charset="0"/>
                      </a:endParaRPr>
                    </a:p>
                  </a:txBody>
                  <a:tcPr marL="4763" marR="4763" marT="4763" marB="0" anchor="b"/>
                </a:tc>
                <a:tc>
                  <a:txBody>
                    <a:bodyPr/>
                    <a:lstStyle/>
                    <a:p>
                      <a:pPr marL="0" algn="ctr" defTabSz="914148" rtl="0" eaLnBrk="1" fontAlgn="b" latinLnBrk="0" hangingPunct="1"/>
                      <a:r>
                        <a:rPr lang="en-GB" sz="2400" b="0" i="1" u="none" strike="noStrike" kern="1200" dirty="0">
                          <a:solidFill>
                            <a:schemeClr val="dk1"/>
                          </a:solidFill>
                          <a:effectLst/>
                          <a:latin typeface="+mn-lt"/>
                          <a:ea typeface="+mn-ea"/>
                          <a:cs typeface="+mn-cs"/>
                        </a:rPr>
                        <a:t>DB3d</a:t>
                      </a:r>
                    </a:p>
                  </a:txBody>
                  <a:tcPr marL="4763" marR="4763" marT="4763" marB="0" anchor="b"/>
                </a:tc>
                <a:extLst>
                  <a:ext uri="{0D108BD9-81ED-4DB2-BD59-A6C34878D82A}">
                    <a16:rowId xmlns:a16="http://schemas.microsoft.com/office/drawing/2014/main" val="45123925"/>
                  </a:ext>
                </a:extLst>
              </a:tr>
            </a:tbl>
          </a:graphicData>
        </a:graphic>
      </p:graphicFrame>
      <p:sp>
        <p:nvSpPr>
          <p:cNvPr id="5" name="Footer Placeholder 4">
            <a:extLst>
              <a:ext uri="{FF2B5EF4-FFF2-40B4-BE49-F238E27FC236}">
                <a16:creationId xmlns:a16="http://schemas.microsoft.com/office/drawing/2014/main" id="{74C24D50-79EF-48FE-972B-E0AE50597DB4}"/>
              </a:ext>
            </a:extLst>
          </p:cNvPr>
          <p:cNvSpPr>
            <a:spLocks noGrp="1"/>
          </p:cNvSpPr>
          <p:nvPr>
            <p:ph type="ftr" sz="quarter" idx="10"/>
          </p:nvPr>
        </p:nvSpPr>
        <p:spPr/>
        <p:txBody>
          <a:bodyPr/>
          <a:lstStyle/>
          <a:p>
            <a:r>
              <a:rPr lang="en-US"/>
              <a:t>Public Use</a:t>
            </a:r>
          </a:p>
        </p:txBody>
      </p:sp>
      <p:sp>
        <p:nvSpPr>
          <p:cNvPr id="6" name="Slide Number Placeholder 5">
            <a:extLst>
              <a:ext uri="{FF2B5EF4-FFF2-40B4-BE49-F238E27FC236}">
                <a16:creationId xmlns:a16="http://schemas.microsoft.com/office/drawing/2014/main" id="{6CEFAF42-F6F8-42EE-BAF6-BA92ACAD4DF4}"/>
              </a:ext>
            </a:extLst>
          </p:cNvPr>
          <p:cNvSpPr>
            <a:spLocks noGrp="1"/>
          </p:cNvSpPr>
          <p:nvPr>
            <p:ph type="sldNum" sz="quarter" idx="14"/>
          </p:nvPr>
        </p:nvSpPr>
        <p:spPr/>
        <p:txBody>
          <a:bodyPr/>
          <a:lstStyle/>
          <a:p>
            <a:fld id="{82AA6D07-50D8-F34D-9478-8310F8D0C80F}" type="slidenum">
              <a:rPr lang="en-US" smtClean="0"/>
              <a:pPr/>
              <a:t>19</a:t>
            </a:fld>
            <a:endParaRPr lang="en-US"/>
          </a:p>
        </p:txBody>
      </p:sp>
    </p:spTree>
    <p:extLst>
      <p:ext uri="{BB962C8B-B14F-4D97-AF65-F5344CB8AC3E}">
        <p14:creationId xmlns:p14="http://schemas.microsoft.com/office/powerpoint/2010/main" val="271862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Agenda</a:t>
            </a:r>
          </a:p>
        </p:txBody>
      </p:sp>
      <p:sp>
        <p:nvSpPr>
          <p:cNvPr id="4" name="Footer Placeholder 3">
            <a:extLst>
              <a:ext uri="{FF2B5EF4-FFF2-40B4-BE49-F238E27FC236}">
                <a16:creationId xmlns:a16="http://schemas.microsoft.com/office/drawing/2014/main" id="{53F58547-C6C2-4456-B899-59A5B822962B}"/>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7B87760E-5548-4F2F-BFF4-007E70690CC6}"/>
              </a:ext>
            </a:extLst>
          </p:cNvPr>
          <p:cNvSpPr>
            <a:spLocks noGrp="1"/>
          </p:cNvSpPr>
          <p:nvPr>
            <p:ph type="sldNum" sz="quarter" idx="14"/>
          </p:nvPr>
        </p:nvSpPr>
        <p:spPr/>
        <p:txBody>
          <a:bodyPr/>
          <a:lstStyle/>
          <a:p>
            <a:fld id="{82AA6D07-50D8-F34D-9478-8310F8D0C80F}" type="slidenum">
              <a:rPr lang="en-US" smtClean="0"/>
              <a:pPr/>
              <a:t>2</a:t>
            </a:fld>
            <a:endParaRPr lang="en-US"/>
          </a:p>
        </p:txBody>
      </p:sp>
      <p:sp>
        <p:nvSpPr>
          <p:cNvPr id="3" name="TextBox 2">
            <a:extLst>
              <a:ext uri="{FF2B5EF4-FFF2-40B4-BE49-F238E27FC236}">
                <a16:creationId xmlns:a16="http://schemas.microsoft.com/office/drawing/2014/main" id="{C56B360C-0C56-4334-AB0C-4218B6EB1A3F}"/>
              </a:ext>
            </a:extLst>
          </p:cNvPr>
          <p:cNvSpPr txBox="1"/>
          <p:nvPr/>
        </p:nvSpPr>
        <p:spPr>
          <a:xfrm>
            <a:off x="612250" y="1796995"/>
            <a:ext cx="10662700" cy="4678204"/>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latest economic data</a:t>
            </a:r>
          </a:p>
          <a:p>
            <a:pPr marL="742950" lvl="1" indent="-285750">
              <a:buFont typeface="Arial" panose="020B0604020202020204" pitchFamily="34" charset="0"/>
              <a:buChar char="•"/>
            </a:pPr>
            <a:r>
              <a:rPr lang="en-GB" sz="2800" dirty="0"/>
              <a:t>Stock markets</a:t>
            </a:r>
          </a:p>
          <a:p>
            <a:pPr marL="742950" lvl="1" indent="-285750">
              <a:buFont typeface="Arial" panose="020B0604020202020204" pitchFamily="34" charset="0"/>
              <a:buChar char="•"/>
            </a:pPr>
            <a:r>
              <a:rPr lang="en-GB" sz="2800" dirty="0"/>
              <a:t>Exchange rates</a:t>
            </a:r>
          </a:p>
          <a:p>
            <a:pPr marL="742950" lvl="1" indent="-285750">
              <a:buFont typeface="Arial" panose="020B0604020202020204" pitchFamily="34" charset="0"/>
              <a:buChar char="•"/>
            </a:pPr>
            <a:r>
              <a:rPr lang="en-GB" sz="2800" dirty="0"/>
              <a:t>Commodity prices</a:t>
            </a:r>
          </a:p>
          <a:p>
            <a:pPr marL="742950" lvl="1" indent="-285750">
              <a:buFont typeface="Arial" panose="020B0604020202020204" pitchFamily="34" charset="0"/>
              <a:buChar char="•"/>
            </a:pPr>
            <a:r>
              <a:rPr lang="en-GB" sz="2800" dirty="0"/>
              <a:t>Labour market</a:t>
            </a:r>
          </a:p>
          <a:p>
            <a:pPr marL="742950" lvl="1" indent="-285750">
              <a:buFont typeface="Arial" panose="020B0604020202020204" pitchFamily="34" charset="0"/>
              <a:buChar char="•"/>
            </a:pPr>
            <a:r>
              <a:rPr lang="en-GB" sz="2800" dirty="0"/>
              <a:t>Inflation</a:t>
            </a:r>
          </a:p>
          <a:p>
            <a:pPr marL="742950" lvl="1" indent="-285750">
              <a:buFont typeface="Arial" panose="020B0604020202020204" pitchFamily="34" charset="0"/>
              <a:buChar char="•"/>
            </a:pPr>
            <a:r>
              <a:rPr lang="en-GB" sz="2800" dirty="0"/>
              <a:t>GDP</a:t>
            </a:r>
          </a:p>
          <a:p>
            <a:pPr marL="285750" indent="-285750">
              <a:buFont typeface="Arial" panose="020B0604020202020204" pitchFamily="34" charset="0"/>
              <a:buChar char="•"/>
            </a:pPr>
            <a:r>
              <a:rPr lang="en-GB" sz="2800" dirty="0"/>
              <a:t>Impact on country risk levels</a:t>
            </a:r>
          </a:p>
          <a:p>
            <a:pPr marL="285750" indent="-285750">
              <a:buFont typeface="Arial" panose="020B0604020202020204" pitchFamily="34" charset="0"/>
              <a:buChar char="•"/>
            </a:pPr>
            <a:r>
              <a:rPr lang="en-GB" sz="2800" dirty="0"/>
              <a:t>What’s next?</a:t>
            </a:r>
          </a:p>
          <a:p>
            <a:pPr marL="285750" indent="-285750">
              <a:buFont typeface="Arial" panose="020B0604020202020204" pitchFamily="34" charset="0"/>
              <a:buChar char="•"/>
            </a:pPr>
            <a:r>
              <a:rPr lang="en-GB" sz="2800" dirty="0"/>
              <a:t>Q&amp;A</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4639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000" dirty="0"/>
              <a:t>B2b Payments Performance in Europe was Improving before the Pandemic</a:t>
            </a:r>
          </a:p>
        </p:txBody>
      </p:sp>
      <p:sp>
        <p:nvSpPr>
          <p:cNvPr id="5" name="Footer Placeholder 4">
            <a:extLst>
              <a:ext uri="{FF2B5EF4-FFF2-40B4-BE49-F238E27FC236}">
                <a16:creationId xmlns:a16="http://schemas.microsoft.com/office/drawing/2014/main" id="{74C24D50-79EF-48FE-972B-E0AE50597DB4}"/>
              </a:ext>
            </a:extLst>
          </p:cNvPr>
          <p:cNvSpPr>
            <a:spLocks noGrp="1"/>
          </p:cNvSpPr>
          <p:nvPr>
            <p:ph type="ftr" sz="quarter" idx="10"/>
          </p:nvPr>
        </p:nvSpPr>
        <p:spPr/>
        <p:txBody>
          <a:bodyPr/>
          <a:lstStyle/>
          <a:p>
            <a:r>
              <a:rPr lang="en-US"/>
              <a:t>Public Use</a:t>
            </a:r>
          </a:p>
        </p:txBody>
      </p:sp>
      <p:sp>
        <p:nvSpPr>
          <p:cNvPr id="6" name="Slide Number Placeholder 5">
            <a:extLst>
              <a:ext uri="{FF2B5EF4-FFF2-40B4-BE49-F238E27FC236}">
                <a16:creationId xmlns:a16="http://schemas.microsoft.com/office/drawing/2014/main" id="{6CEFAF42-F6F8-42EE-BAF6-BA92ACAD4DF4}"/>
              </a:ext>
            </a:extLst>
          </p:cNvPr>
          <p:cNvSpPr>
            <a:spLocks noGrp="1"/>
          </p:cNvSpPr>
          <p:nvPr>
            <p:ph type="sldNum" sz="quarter" idx="14"/>
          </p:nvPr>
        </p:nvSpPr>
        <p:spPr/>
        <p:txBody>
          <a:bodyPr/>
          <a:lstStyle/>
          <a:p>
            <a:fld id="{82AA6D07-50D8-F34D-9478-8310F8D0C80F}" type="slidenum">
              <a:rPr lang="en-US" smtClean="0"/>
              <a:pPr/>
              <a:t>20</a:t>
            </a:fld>
            <a:endParaRPr lang="en-US"/>
          </a:p>
        </p:txBody>
      </p:sp>
      <p:pic>
        <p:nvPicPr>
          <p:cNvPr id="4" name="Picture 3">
            <a:extLst>
              <a:ext uri="{FF2B5EF4-FFF2-40B4-BE49-F238E27FC236}">
                <a16:creationId xmlns:a16="http://schemas.microsoft.com/office/drawing/2014/main" id="{41EEA9E7-DE0C-4AC2-A55B-F0B346F7696F}"/>
              </a:ext>
            </a:extLst>
          </p:cNvPr>
          <p:cNvPicPr>
            <a:picLocks noChangeAspect="1"/>
          </p:cNvPicPr>
          <p:nvPr/>
        </p:nvPicPr>
        <p:blipFill>
          <a:blip r:embed="rId3"/>
          <a:stretch>
            <a:fillRect/>
          </a:stretch>
        </p:blipFill>
        <p:spPr>
          <a:xfrm>
            <a:off x="617692" y="1983213"/>
            <a:ext cx="7185728" cy="4112530"/>
          </a:xfrm>
          <a:prstGeom prst="rect">
            <a:avLst/>
          </a:prstGeom>
        </p:spPr>
      </p:pic>
      <p:pic>
        <p:nvPicPr>
          <p:cNvPr id="7" name="Picture 6">
            <a:extLst>
              <a:ext uri="{FF2B5EF4-FFF2-40B4-BE49-F238E27FC236}">
                <a16:creationId xmlns:a16="http://schemas.microsoft.com/office/drawing/2014/main" id="{964D0BD7-B240-43BE-A9E7-420A459CFB34}"/>
              </a:ext>
            </a:extLst>
          </p:cNvPr>
          <p:cNvPicPr>
            <a:picLocks noChangeAspect="1"/>
          </p:cNvPicPr>
          <p:nvPr/>
        </p:nvPicPr>
        <p:blipFill>
          <a:blip r:embed="rId4"/>
          <a:stretch>
            <a:fillRect/>
          </a:stretch>
        </p:blipFill>
        <p:spPr>
          <a:xfrm>
            <a:off x="8128409" y="1702758"/>
            <a:ext cx="3498193" cy="4744081"/>
          </a:xfrm>
          <a:prstGeom prst="rect">
            <a:avLst/>
          </a:prstGeom>
        </p:spPr>
      </p:pic>
    </p:spTree>
    <p:extLst>
      <p:ext uri="{BB962C8B-B14F-4D97-AF65-F5344CB8AC3E}">
        <p14:creationId xmlns:p14="http://schemas.microsoft.com/office/powerpoint/2010/main" val="371384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000" dirty="0"/>
              <a:t>Proprietary Data for the US shows rapid decline in financial health</a:t>
            </a:r>
          </a:p>
        </p:txBody>
      </p:sp>
      <p:sp>
        <p:nvSpPr>
          <p:cNvPr id="5" name="Footer Placeholder 4">
            <a:extLst>
              <a:ext uri="{FF2B5EF4-FFF2-40B4-BE49-F238E27FC236}">
                <a16:creationId xmlns:a16="http://schemas.microsoft.com/office/drawing/2014/main" id="{74C24D50-79EF-48FE-972B-E0AE50597DB4}"/>
              </a:ext>
            </a:extLst>
          </p:cNvPr>
          <p:cNvSpPr>
            <a:spLocks noGrp="1"/>
          </p:cNvSpPr>
          <p:nvPr>
            <p:ph type="ftr" sz="quarter" idx="10"/>
          </p:nvPr>
        </p:nvSpPr>
        <p:spPr/>
        <p:txBody>
          <a:bodyPr/>
          <a:lstStyle/>
          <a:p>
            <a:r>
              <a:rPr lang="en-US"/>
              <a:t>Public Use</a:t>
            </a:r>
          </a:p>
        </p:txBody>
      </p:sp>
      <p:sp>
        <p:nvSpPr>
          <p:cNvPr id="6" name="Slide Number Placeholder 5">
            <a:extLst>
              <a:ext uri="{FF2B5EF4-FFF2-40B4-BE49-F238E27FC236}">
                <a16:creationId xmlns:a16="http://schemas.microsoft.com/office/drawing/2014/main" id="{6CEFAF42-F6F8-42EE-BAF6-BA92ACAD4DF4}"/>
              </a:ext>
            </a:extLst>
          </p:cNvPr>
          <p:cNvSpPr>
            <a:spLocks noGrp="1"/>
          </p:cNvSpPr>
          <p:nvPr>
            <p:ph type="sldNum" sz="quarter" idx="14"/>
          </p:nvPr>
        </p:nvSpPr>
        <p:spPr/>
        <p:txBody>
          <a:bodyPr/>
          <a:lstStyle/>
          <a:p>
            <a:fld id="{82AA6D07-50D8-F34D-9478-8310F8D0C80F}" type="slidenum">
              <a:rPr lang="en-US" smtClean="0"/>
              <a:pPr/>
              <a:t>21</a:t>
            </a:fld>
            <a:endParaRPr lang="en-US"/>
          </a:p>
        </p:txBody>
      </p:sp>
      <p:pic>
        <p:nvPicPr>
          <p:cNvPr id="3" name="Picture 2">
            <a:extLst>
              <a:ext uri="{FF2B5EF4-FFF2-40B4-BE49-F238E27FC236}">
                <a16:creationId xmlns:a16="http://schemas.microsoft.com/office/drawing/2014/main" id="{999E568E-00F5-4534-9932-B58E2FBE53EB}"/>
              </a:ext>
            </a:extLst>
          </p:cNvPr>
          <p:cNvPicPr>
            <a:picLocks noChangeAspect="1"/>
          </p:cNvPicPr>
          <p:nvPr/>
        </p:nvPicPr>
        <p:blipFill>
          <a:blip r:embed="rId3"/>
          <a:stretch>
            <a:fillRect/>
          </a:stretch>
        </p:blipFill>
        <p:spPr>
          <a:xfrm>
            <a:off x="789935" y="2056316"/>
            <a:ext cx="10643240" cy="3864335"/>
          </a:xfrm>
          <a:prstGeom prst="rect">
            <a:avLst/>
          </a:prstGeom>
        </p:spPr>
      </p:pic>
      <p:sp>
        <p:nvSpPr>
          <p:cNvPr id="8" name="TextBox 7">
            <a:extLst>
              <a:ext uri="{FF2B5EF4-FFF2-40B4-BE49-F238E27FC236}">
                <a16:creationId xmlns:a16="http://schemas.microsoft.com/office/drawing/2014/main" id="{AE6F85AE-3714-4AD2-88DA-6AA85361A63B}"/>
              </a:ext>
            </a:extLst>
          </p:cNvPr>
          <p:cNvSpPr txBox="1"/>
          <p:nvPr/>
        </p:nvSpPr>
        <p:spPr>
          <a:xfrm>
            <a:off x="8165990" y="5920651"/>
            <a:ext cx="3236075" cy="276999"/>
          </a:xfrm>
          <a:prstGeom prst="rect">
            <a:avLst/>
          </a:prstGeom>
          <a:noFill/>
        </p:spPr>
        <p:txBody>
          <a:bodyPr wrap="square" rtlCol="0">
            <a:spAutoFit/>
          </a:bodyPr>
          <a:lstStyle/>
          <a:p>
            <a:r>
              <a:rPr lang="en-GB" sz="1200" dirty="0"/>
              <a:t>Source:  D&amp;B Overall Business Health Index</a:t>
            </a:r>
          </a:p>
        </p:txBody>
      </p:sp>
    </p:spTree>
    <p:extLst>
      <p:ext uri="{BB962C8B-B14F-4D97-AF65-F5344CB8AC3E}">
        <p14:creationId xmlns:p14="http://schemas.microsoft.com/office/powerpoint/2010/main" val="2312226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51566" y="275172"/>
            <a:ext cx="11271949" cy="950385"/>
          </a:xfrm>
        </p:spPr>
        <p:txBody>
          <a:bodyPr anchor="b">
            <a:normAutofit/>
          </a:bodyPr>
          <a:lstStyle/>
          <a:p>
            <a:r>
              <a:rPr lang="en-GB" dirty="0"/>
              <a:t>Proprietary Data for the US shows rapid decline in financial health</a:t>
            </a:r>
          </a:p>
        </p:txBody>
      </p:sp>
      <p:pic>
        <p:nvPicPr>
          <p:cNvPr id="4" name="Picture 3">
            <a:extLst>
              <a:ext uri="{FF2B5EF4-FFF2-40B4-BE49-F238E27FC236}">
                <a16:creationId xmlns:a16="http://schemas.microsoft.com/office/drawing/2014/main" id="{E118EDE4-3B10-45F1-A607-447BB335568F}"/>
              </a:ext>
            </a:extLst>
          </p:cNvPr>
          <p:cNvPicPr>
            <a:picLocks noChangeAspect="1"/>
          </p:cNvPicPr>
          <p:nvPr/>
        </p:nvPicPr>
        <p:blipFill rotWithShape="1">
          <a:blip r:embed="rId3"/>
          <a:srcRect t="4152" b="16519"/>
          <a:stretch/>
        </p:blipFill>
        <p:spPr>
          <a:xfrm>
            <a:off x="441152" y="1592883"/>
            <a:ext cx="11282363" cy="4251325"/>
          </a:xfrm>
          <a:prstGeom prst="rect">
            <a:avLst/>
          </a:prstGeom>
          <a:noFill/>
        </p:spPr>
      </p:pic>
      <p:sp>
        <p:nvSpPr>
          <p:cNvPr id="5" name="Footer Placeholder 4">
            <a:extLst>
              <a:ext uri="{FF2B5EF4-FFF2-40B4-BE49-F238E27FC236}">
                <a16:creationId xmlns:a16="http://schemas.microsoft.com/office/drawing/2014/main" id="{74C24D50-79EF-48FE-972B-E0AE50597DB4}"/>
              </a:ext>
            </a:extLst>
          </p:cNvPr>
          <p:cNvSpPr>
            <a:spLocks noGrp="1"/>
          </p:cNvSpPr>
          <p:nvPr>
            <p:ph type="ftr" sz="quarter" idx="10"/>
          </p:nvPr>
        </p:nvSpPr>
        <p:spPr>
          <a:xfrm>
            <a:off x="451565" y="6497834"/>
            <a:ext cx="4100947" cy="266893"/>
          </a:xfrm>
        </p:spPr>
        <p:txBody>
          <a:bodyPr>
            <a:normAutofit/>
          </a:bodyPr>
          <a:lstStyle/>
          <a:p>
            <a:pPr>
              <a:spcAft>
                <a:spcPts val="600"/>
              </a:spcAft>
            </a:pPr>
            <a:r>
              <a:rPr lang="en-US"/>
              <a:t>Public Use</a:t>
            </a:r>
          </a:p>
        </p:txBody>
      </p:sp>
      <p:sp>
        <p:nvSpPr>
          <p:cNvPr id="6" name="Slide Number Placeholder 5">
            <a:extLst>
              <a:ext uri="{FF2B5EF4-FFF2-40B4-BE49-F238E27FC236}">
                <a16:creationId xmlns:a16="http://schemas.microsoft.com/office/drawing/2014/main" id="{6CEFAF42-F6F8-42EE-BAF6-BA92ACAD4DF4}"/>
              </a:ext>
            </a:extLst>
          </p:cNvPr>
          <p:cNvSpPr>
            <a:spLocks noGrp="1"/>
          </p:cNvSpPr>
          <p:nvPr>
            <p:ph type="sldNum" sz="quarter" idx="14"/>
          </p:nvPr>
        </p:nvSpPr>
        <p:spPr>
          <a:xfrm>
            <a:off x="11433175" y="6446839"/>
            <a:ext cx="386855" cy="303339"/>
          </a:xfrm>
        </p:spPr>
        <p:txBody>
          <a:bodyPr anchor="ctr">
            <a:normAutofit/>
          </a:bodyPr>
          <a:lstStyle/>
          <a:p>
            <a:pPr>
              <a:spcAft>
                <a:spcPts val="600"/>
              </a:spcAft>
            </a:pPr>
            <a:fld id="{82AA6D07-50D8-F34D-9478-8310F8D0C80F}" type="slidenum">
              <a:rPr lang="en-US" smtClean="0"/>
              <a:pPr>
                <a:spcAft>
                  <a:spcPts val="600"/>
                </a:spcAft>
              </a:pPr>
              <a:t>22</a:t>
            </a:fld>
            <a:endParaRPr lang="en-US"/>
          </a:p>
        </p:txBody>
      </p:sp>
    </p:spTree>
    <p:extLst>
      <p:ext uri="{BB962C8B-B14F-4D97-AF65-F5344CB8AC3E}">
        <p14:creationId xmlns:p14="http://schemas.microsoft.com/office/powerpoint/2010/main" val="341306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438918"/>
            <a:ext cx="11253788" cy="950385"/>
          </a:xfrm>
        </p:spPr>
        <p:txBody>
          <a:bodyPr/>
          <a:lstStyle/>
          <a:p>
            <a:r>
              <a:rPr lang="en-GB" sz="5333" dirty="0"/>
              <a:t>Summary</a:t>
            </a:r>
            <a:endParaRPr lang="en-US" sz="4800" dirty="0"/>
          </a:p>
        </p:txBody>
      </p:sp>
      <p:sp>
        <p:nvSpPr>
          <p:cNvPr id="7" name="Rectangle 6">
            <a:extLst>
              <a:ext uri="{FF2B5EF4-FFF2-40B4-BE49-F238E27FC236}">
                <a16:creationId xmlns:a16="http://schemas.microsoft.com/office/drawing/2014/main" id="{EB8CBFF8-CDB7-B048-8FDD-AB06C1D5433E}"/>
              </a:ext>
            </a:extLst>
          </p:cNvPr>
          <p:cNvSpPr/>
          <p:nvPr/>
        </p:nvSpPr>
        <p:spPr>
          <a:xfrm>
            <a:off x="457201" y="1909314"/>
            <a:ext cx="2679280" cy="4466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35" name="Rectangle 34">
            <a:extLst>
              <a:ext uri="{FF2B5EF4-FFF2-40B4-BE49-F238E27FC236}">
                <a16:creationId xmlns:a16="http://schemas.microsoft.com/office/drawing/2014/main" id="{A1D7EE6F-F8AE-6247-9A75-D4C2777DA9C7}"/>
              </a:ext>
            </a:extLst>
          </p:cNvPr>
          <p:cNvSpPr/>
          <p:nvPr/>
        </p:nvSpPr>
        <p:spPr>
          <a:xfrm>
            <a:off x="3315371" y="1909314"/>
            <a:ext cx="2679280" cy="4466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36" name="Rectangle 35">
            <a:extLst>
              <a:ext uri="{FF2B5EF4-FFF2-40B4-BE49-F238E27FC236}">
                <a16:creationId xmlns:a16="http://schemas.microsoft.com/office/drawing/2014/main" id="{76066B2F-1D6C-844F-B6E9-19EA950EBF71}"/>
              </a:ext>
            </a:extLst>
          </p:cNvPr>
          <p:cNvSpPr/>
          <p:nvPr/>
        </p:nvSpPr>
        <p:spPr>
          <a:xfrm>
            <a:off x="6173540" y="1909314"/>
            <a:ext cx="2679280" cy="4466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37" name="Rectangle 36">
            <a:extLst>
              <a:ext uri="{FF2B5EF4-FFF2-40B4-BE49-F238E27FC236}">
                <a16:creationId xmlns:a16="http://schemas.microsoft.com/office/drawing/2014/main" id="{FFFD4D72-5A47-704E-B3E7-E07889B83441}"/>
              </a:ext>
            </a:extLst>
          </p:cNvPr>
          <p:cNvSpPr/>
          <p:nvPr/>
        </p:nvSpPr>
        <p:spPr>
          <a:xfrm>
            <a:off x="9031709" y="1909314"/>
            <a:ext cx="2679280" cy="4466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8" name="Oval 7">
            <a:extLst>
              <a:ext uri="{FF2B5EF4-FFF2-40B4-BE49-F238E27FC236}">
                <a16:creationId xmlns:a16="http://schemas.microsoft.com/office/drawing/2014/main" id="{F2AE6164-B709-2640-AC15-404E182B283C}"/>
              </a:ext>
            </a:extLst>
          </p:cNvPr>
          <p:cNvSpPr/>
          <p:nvPr/>
        </p:nvSpPr>
        <p:spPr>
          <a:xfrm>
            <a:off x="628224" y="2119085"/>
            <a:ext cx="827315" cy="8273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38" name="Oval 37">
            <a:extLst>
              <a:ext uri="{FF2B5EF4-FFF2-40B4-BE49-F238E27FC236}">
                <a16:creationId xmlns:a16="http://schemas.microsoft.com/office/drawing/2014/main" id="{C39CCEF1-DC3E-5145-ADCC-860C09CDDF69}"/>
              </a:ext>
            </a:extLst>
          </p:cNvPr>
          <p:cNvSpPr/>
          <p:nvPr/>
        </p:nvSpPr>
        <p:spPr>
          <a:xfrm>
            <a:off x="3443996" y="2119085"/>
            <a:ext cx="827315" cy="8273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39" name="Oval 38">
            <a:extLst>
              <a:ext uri="{FF2B5EF4-FFF2-40B4-BE49-F238E27FC236}">
                <a16:creationId xmlns:a16="http://schemas.microsoft.com/office/drawing/2014/main" id="{AE36D4C8-CF23-AE4F-B092-785F917A50C6}"/>
              </a:ext>
            </a:extLst>
          </p:cNvPr>
          <p:cNvSpPr/>
          <p:nvPr/>
        </p:nvSpPr>
        <p:spPr>
          <a:xfrm>
            <a:off x="6317825" y="2119085"/>
            <a:ext cx="827315" cy="8273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40" name="Oval 39">
            <a:extLst>
              <a:ext uri="{FF2B5EF4-FFF2-40B4-BE49-F238E27FC236}">
                <a16:creationId xmlns:a16="http://schemas.microsoft.com/office/drawing/2014/main" id="{8A469D45-3DA1-FF47-A92C-5AB3DBDBD383}"/>
              </a:ext>
            </a:extLst>
          </p:cNvPr>
          <p:cNvSpPr/>
          <p:nvPr/>
        </p:nvSpPr>
        <p:spPr>
          <a:xfrm>
            <a:off x="9177140" y="2119085"/>
            <a:ext cx="827315" cy="8273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Gill Sans MT" panose="020B0502020104020203"/>
            </a:endParaRPr>
          </a:p>
        </p:txBody>
      </p:sp>
      <p:sp>
        <p:nvSpPr>
          <p:cNvPr id="9" name="Rectangle 8">
            <a:extLst>
              <a:ext uri="{FF2B5EF4-FFF2-40B4-BE49-F238E27FC236}">
                <a16:creationId xmlns:a16="http://schemas.microsoft.com/office/drawing/2014/main" id="{B148AE6E-23EB-F94D-8ED9-61B18C9B3768}"/>
              </a:ext>
            </a:extLst>
          </p:cNvPr>
          <p:cNvSpPr/>
          <p:nvPr/>
        </p:nvSpPr>
        <p:spPr>
          <a:xfrm>
            <a:off x="594317" y="3115389"/>
            <a:ext cx="2385951" cy="2233688"/>
          </a:xfrm>
          <a:prstGeom prst="rect">
            <a:avLst/>
          </a:prstGeom>
        </p:spPr>
        <p:txBody>
          <a:bodyPr wrap="square">
            <a:spAutoFit/>
          </a:bodyPr>
          <a:lstStyle/>
          <a:p>
            <a:pPr defTabSz="609585">
              <a:lnSpc>
                <a:spcPct val="110000"/>
              </a:lnSpc>
              <a:spcBef>
                <a:spcPts val="900"/>
              </a:spcBef>
            </a:pPr>
            <a:r>
              <a:rPr lang="en-GB" sz="2133" dirty="0">
                <a:solidFill>
                  <a:srgbClr val="FFFFFF"/>
                </a:solidFill>
                <a:latin typeface="Gill Sans MT" panose="020B0502020104020203"/>
                <a:ea typeface="Calibri" panose="020F0502020204030204" pitchFamily="34" charset="0"/>
                <a:cs typeface="Times New Roman" panose="02020603050405020304" pitchFamily="18" charset="0"/>
              </a:rPr>
              <a:t>The pandemic is still impacting on all aspects of economic life and weighs on both, supply and demand</a:t>
            </a:r>
            <a:endParaRPr lang="en-GB" sz="2133" b="1" dirty="0">
              <a:solidFill>
                <a:srgbClr val="FFFFFF"/>
              </a:solidFill>
              <a:latin typeface="Gill Sans MT" panose="020B0502020104020203"/>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B1099082-A8C0-A240-9953-62B6AD5C5328}"/>
              </a:ext>
            </a:extLst>
          </p:cNvPr>
          <p:cNvSpPr/>
          <p:nvPr/>
        </p:nvSpPr>
        <p:spPr>
          <a:xfrm>
            <a:off x="6283917" y="3115388"/>
            <a:ext cx="2385951" cy="2594749"/>
          </a:xfrm>
          <a:prstGeom prst="rect">
            <a:avLst/>
          </a:prstGeom>
        </p:spPr>
        <p:txBody>
          <a:bodyPr wrap="square">
            <a:spAutoFit/>
          </a:bodyPr>
          <a:lstStyle/>
          <a:p>
            <a:pPr defTabSz="609585">
              <a:lnSpc>
                <a:spcPct val="110000"/>
              </a:lnSpc>
              <a:spcBef>
                <a:spcPts val="900"/>
              </a:spcBef>
            </a:pPr>
            <a:r>
              <a:rPr lang="en-GB" sz="2133" dirty="0">
                <a:solidFill>
                  <a:srgbClr val="FFFFFF"/>
                </a:solidFill>
                <a:latin typeface="Gill Sans MT" panose="020B0502020104020203"/>
                <a:ea typeface="Calibri" panose="020F0502020204030204" pitchFamily="34" charset="0"/>
                <a:cs typeface="Times New Roman" panose="02020603050405020304" pitchFamily="18" charset="0"/>
              </a:rPr>
              <a:t>Regardless of the stimulus, the world economy will see the biggest peacetime contraction in almost a century</a:t>
            </a:r>
          </a:p>
        </p:txBody>
      </p:sp>
      <p:sp>
        <p:nvSpPr>
          <p:cNvPr id="42" name="Rectangle 41">
            <a:extLst>
              <a:ext uri="{FF2B5EF4-FFF2-40B4-BE49-F238E27FC236}">
                <a16:creationId xmlns:a16="http://schemas.microsoft.com/office/drawing/2014/main" id="{0706D484-EBF5-FF45-A9C1-34995F12D30B}"/>
              </a:ext>
            </a:extLst>
          </p:cNvPr>
          <p:cNvSpPr/>
          <p:nvPr/>
        </p:nvSpPr>
        <p:spPr>
          <a:xfrm>
            <a:off x="3454169" y="3115389"/>
            <a:ext cx="2385951" cy="2955809"/>
          </a:xfrm>
          <a:prstGeom prst="rect">
            <a:avLst/>
          </a:prstGeom>
        </p:spPr>
        <p:txBody>
          <a:bodyPr wrap="square">
            <a:spAutoFit/>
          </a:bodyPr>
          <a:lstStyle/>
          <a:p>
            <a:pPr defTabSz="609585">
              <a:lnSpc>
                <a:spcPct val="110000"/>
              </a:lnSpc>
              <a:spcBef>
                <a:spcPts val="900"/>
              </a:spcBef>
            </a:pPr>
            <a:r>
              <a:rPr lang="en-GB" sz="2133" dirty="0">
                <a:solidFill>
                  <a:srgbClr val="FFFFFF"/>
                </a:solidFill>
                <a:latin typeface="Gill Sans MT" panose="020B0502020104020203"/>
                <a:ea typeface="Calibri" panose="020F0502020204030204" pitchFamily="34" charset="0"/>
                <a:cs typeface="Times New Roman" panose="02020603050405020304" pitchFamily="18" charset="0"/>
              </a:rPr>
              <a:t>Central banks are providing more monetary stimulus  than ever and governments are increasing deficits to levels never seen before</a:t>
            </a:r>
          </a:p>
        </p:txBody>
      </p:sp>
      <p:sp>
        <p:nvSpPr>
          <p:cNvPr id="43" name="Rectangle 42">
            <a:extLst>
              <a:ext uri="{FF2B5EF4-FFF2-40B4-BE49-F238E27FC236}">
                <a16:creationId xmlns:a16="http://schemas.microsoft.com/office/drawing/2014/main" id="{2E32F4C6-51E5-774C-9CD8-C659404DA5E2}"/>
              </a:ext>
            </a:extLst>
          </p:cNvPr>
          <p:cNvSpPr/>
          <p:nvPr/>
        </p:nvSpPr>
        <p:spPr>
          <a:xfrm>
            <a:off x="9173873" y="3115389"/>
            <a:ext cx="2385951" cy="1872629"/>
          </a:xfrm>
          <a:prstGeom prst="rect">
            <a:avLst/>
          </a:prstGeom>
        </p:spPr>
        <p:txBody>
          <a:bodyPr wrap="square">
            <a:spAutoFit/>
          </a:bodyPr>
          <a:lstStyle/>
          <a:p>
            <a:pPr defTabSz="609585">
              <a:lnSpc>
                <a:spcPct val="110000"/>
              </a:lnSpc>
              <a:spcBef>
                <a:spcPts val="900"/>
              </a:spcBef>
            </a:pPr>
            <a:r>
              <a:rPr lang="en-GB" sz="2133" dirty="0">
                <a:solidFill>
                  <a:srgbClr val="FFFFFF"/>
                </a:solidFill>
                <a:latin typeface="Gill Sans MT" panose="020B0502020104020203"/>
                <a:ea typeface="Calibri" panose="020F0502020204030204" pitchFamily="34" charset="0"/>
                <a:cs typeface="Times New Roman" panose="02020603050405020304" pitchFamily="18" charset="0"/>
              </a:rPr>
              <a:t>The risk of late and non-payment will increase substantially over the next months</a:t>
            </a:r>
          </a:p>
        </p:txBody>
      </p:sp>
      <p:pic>
        <p:nvPicPr>
          <p:cNvPr id="44" name="Picture 43" descr="icons-no circle–white2_bank.png">
            <a:extLst>
              <a:ext uri="{FF2B5EF4-FFF2-40B4-BE49-F238E27FC236}">
                <a16:creationId xmlns:a16="http://schemas.microsoft.com/office/drawing/2014/main" id="{62AEFB2F-06C6-2744-B493-8EABF0DA4AD7}"/>
              </a:ext>
            </a:extLst>
          </p:cNvPr>
          <p:cNvPicPr>
            <a:picLocks noChangeAspect="1"/>
          </p:cNvPicPr>
          <p:nvPr/>
        </p:nvPicPr>
        <p:blipFill rotWithShape="1">
          <a:blip r:embed="rId3">
            <a:extLst>
              <a:ext uri="{28A0092B-C50C-407E-A947-70E740481C1C}">
                <a14:useLocalDpi xmlns:a14="http://schemas.microsoft.com/office/drawing/2010/main" val="0"/>
              </a:ext>
            </a:extLst>
          </a:blip>
          <a:srcRect l="15891" t="15891" r="15891" b="15891"/>
          <a:stretch/>
        </p:blipFill>
        <p:spPr>
          <a:xfrm>
            <a:off x="3546651" y="2230514"/>
            <a:ext cx="628823" cy="629981"/>
          </a:xfrm>
          <a:prstGeom prst="rect">
            <a:avLst/>
          </a:prstGeom>
        </p:spPr>
      </p:pic>
      <p:pic>
        <p:nvPicPr>
          <p:cNvPr id="45" name="Picture 44" descr="icons-no circle–white2_sales decrease.png">
            <a:extLst>
              <a:ext uri="{FF2B5EF4-FFF2-40B4-BE49-F238E27FC236}">
                <a16:creationId xmlns:a16="http://schemas.microsoft.com/office/drawing/2014/main" id="{BC90587D-0464-6843-BE9A-A9DFF31D066B}"/>
              </a:ext>
            </a:extLst>
          </p:cNvPr>
          <p:cNvPicPr>
            <a:picLocks noChangeAspect="1"/>
          </p:cNvPicPr>
          <p:nvPr/>
        </p:nvPicPr>
        <p:blipFill rotWithShape="1">
          <a:blip r:embed="rId4">
            <a:extLst>
              <a:ext uri="{28A0092B-C50C-407E-A947-70E740481C1C}">
                <a14:useLocalDpi xmlns:a14="http://schemas.microsoft.com/office/drawing/2010/main" val="0"/>
              </a:ext>
            </a:extLst>
          </a:blip>
          <a:srcRect l="13376" t="13376" r="13376" b="13376"/>
          <a:stretch/>
        </p:blipFill>
        <p:spPr>
          <a:xfrm flipH="1">
            <a:off x="6433924" y="2223887"/>
            <a:ext cx="607805" cy="607805"/>
          </a:xfrm>
          <a:prstGeom prst="rect">
            <a:avLst/>
          </a:prstGeom>
        </p:spPr>
      </p:pic>
      <p:pic>
        <p:nvPicPr>
          <p:cNvPr id="46" name="Picture 45" descr="Icons-no circle-white_increase.png">
            <a:extLst>
              <a:ext uri="{FF2B5EF4-FFF2-40B4-BE49-F238E27FC236}">
                <a16:creationId xmlns:a16="http://schemas.microsoft.com/office/drawing/2014/main" id="{2D5DCAE8-80D3-FB4F-B6DF-AC4D1CC2D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7744" y="2185496"/>
            <a:ext cx="680720" cy="678688"/>
          </a:xfrm>
          <a:prstGeom prst="rect">
            <a:avLst/>
          </a:prstGeom>
        </p:spPr>
      </p:pic>
      <p:pic>
        <p:nvPicPr>
          <p:cNvPr id="47" name="Picture 46" descr="Icons-no circle-white_measure.png">
            <a:extLst>
              <a:ext uri="{FF2B5EF4-FFF2-40B4-BE49-F238E27FC236}">
                <a16:creationId xmlns:a16="http://schemas.microsoft.com/office/drawing/2014/main" id="{4EB5DFB2-C7E7-2247-9A6B-A57EDF540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758344" y="2248599"/>
            <a:ext cx="590672" cy="588909"/>
          </a:xfrm>
          <a:prstGeom prst="rect">
            <a:avLst/>
          </a:prstGeom>
        </p:spPr>
      </p:pic>
      <p:sp>
        <p:nvSpPr>
          <p:cNvPr id="4" name="Footer Placeholder 3">
            <a:extLst>
              <a:ext uri="{FF2B5EF4-FFF2-40B4-BE49-F238E27FC236}">
                <a16:creationId xmlns:a16="http://schemas.microsoft.com/office/drawing/2014/main" id="{3566C95B-CCBC-4B49-9CCF-5ACC1BEDD182}"/>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35AC1A91-5EF7-4F6C-B807-431E6DAF3965}"/>
              </a:ext>
            </a:extLst>
          </p:cNvPr>
          <p:cNvSpPr>
            <a:spLocks noGrp="1"/>
          </p:cNvSpPr>
          <p:nvPr>
            <p:ph type="sldNum" sz="quarter" idx="14"/>
          </p:nvPr>
        </p:nvSpPr>
        <p:spPr/>
        <p:txBody>
          <a:bodyPr/>
          <a:lstStyle/>
          <a:p>
            <a:fld id="{82AA6D07-50D8-F34D-9478-8310F8D0C80F}" type="slidenum">
              <a:rPr lang="en-US" smtClean="0"/>
              <a:pPr/>
              <a:t>23</a:t>
            </a:fld>
            <a:endParaRPr lang="en-US"/>
          </a:p>
        </p:txBody>
      </p:sp>
    </p:spTree>
    <p:extLst>
      <p:ext uri="{BB962C8B-B14F-4D97-AF65-F5344CB8AC3E}">
        <p14:creationId xmlns:p14="http://schemas.microsoft.com/office/powerpoint/2010/main" val="39812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2F46-C44E-AA4A-ABA0-5FF0F72CF54B}"/>
              </a:ext>
            </a:extLst>
          </p:cNvPr>
          <p:cNvSpPr>
            <a:spLocks noGrp="1"/>
          </p:cNvSpPr>
          <p:nvPr>
            <p:ph type="ctrTitle"/>
          </p:nvPr>
        </p:nvSpPr>
        <p:spPr/>
        <p:txBody>
          <a:bodyPr/>
          <a:lstStyle/>
          <a:p>
            <a:r>
              <a:rPr lang="en-US" sz="7200" dirty="0"/>
              <a:t>THANK YOU</a:t>
            </a:r>
            <a:br>
              <a:rPr lang="en-US" sz="7200" dirty="0"/>
            </a:br>
            <a:br>
              <a:rPr lang="en-US" sz="7200"/>
            </a:br>
            <a:endParaRPr lang="en-US" sz="2000" b="0" dirty="0"/>
          </a:p>
        </p:txBody>
      </p:sp>
    </p:spTree>
    <p:extLst>
      <p:ext uri="{BB962C8B-B14F-4D97-AF65-F5344CB8AC3E}">
        <p14:creationId xmlns:p14="http://schemas.microsoft.com/office/powerpoint/2010/main" val="9572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stock markets collapsed in March but have since then bounced back</a:t>
            </a:r>
          </a:p>
        </p:txBody>
      </p:sp>
      <p:sp>
        <p:nvSpPr>
          <p:cNvPr id="4" name="Footer Placeholder 3">
            <a:extLst>
              <a:ext uri="{FF2B5EF4-FFF2-40B4-BE49-F238E27FC236}">
                <a16:creationId xmlns:a16="http://schemas.microsoft.com/office/drawing/2014/main" id="{53F58547-C6C2-4456-B899-59A5B822962B}"/>
              </a:ext>
            </a:extLst>
          </p:cNvPr>
          <p:cNvSpPr>
            <a:spLocks noGrp="1"/>
          </p:cNvSpPr>
          <p:nvPr>
            <p:ph type="ftr" sz="quarter" idx="10"/>
          </p:nvPr>
        </p:nvSpPr>
        <p:spPr/>
        <p:txBody>
          <a:bodyPr/>
          <a:lstStyle/>
          <a:p>
            <a:r>
              <a:rPr lang="en-US"/>
              <a:t>Public Use</a:t>
            </a:r>
          </a:p>
        </p:txBody>
      </p:sp>
      <p:sp>
        <p:nvSpPr>
          <p:cNvPr id="5" name="Slide Number Placeholder 4">
            <a:extLst>
              <a:ext uri="{FF2B5EF4-FFF2-40B4-BE49-F238E27FC236}">
                <a16:creationId xmlns:a16="http://schemas.microsoft.com/office/drawing/2014/main" id="{7B87760E-5548-4F2F-BFF4-007E70690CC6}"/>
              </a:ext>
            </a:extLst>
          </p:cNvPr>
          <p:cNvSpPr>
            <a:spLocks noGrp="1"/>
          </p:cNvSpPr>
          <p:nvPr>
            <p:ph type="sldNum" sz="quarter" idx="14"/>
          </p:nvPr>
        </p:nvSpPr>
        <p:spPr/>
        <p:txBody>
          <a:bodyPr/>
          <a:lstStyle/>
          <a:p>
            <a:fld id="{82AA6D07-50D8-F34D-9478-8310F8D0C80F}" type="slidenum">
              <a:rPr lang="en-US" smtClean="0"/>
              <a:pPr/>
              <a:t>3</a:t>
            </a:fld>
            <a:endParaRPr lang="en-US"/>
          </a:p>
        </p:txBody>
      </p:sp>
      <p:pic>
        <p:nvPicPr>
          <p:cNvPr id="3" name="Picture 2">
            <a:extLst>
              <a:ext uri="{FF2B5EF4-FFF2-40B4-BE49-F238E27FC236}">
                <a16:creationId xmlns:a16="http://schemas.microsoft.com/office/drawing/2014/main" id="{56CB5122-BECF-4F17-9A69-E746FBFEFB8B}"/>
              </a:ext>
            </a:extLst>
          </p:cNvPr>
          <p:cNvPicPr>
            <a:picLocks noChangeAspect="1"/>
          </p:cNvPicPr>
          <p:nvPr/>
        </p:nvPicPr>
        <p:blipFill>
          <a:blip r:embed="rId3"/>
          <a:stretch>
            <a:fillRect/>
          </a:stretch>
        </p:blipFill>
        <p:spPr>
          <a:xfrm>
            <a:off x="846814" y="2192635"/>
            <a:ext cx="4856921" cy="3642691"/>
          </a:xfrm>
          <a:prstGeom prst="rect">
            <a:avLst/>
          </a:prstGeom>
        </p:spPr>
      </p:pic>
      <p:pic>
        <p:nvPicPr>
          <p:cNvPr id="6" name="Picture 5">
            <a:extLst>
              <a:ext uri="{FF2B5EF4-FFF2-40B4-BE49-F238E27FC236}">
                <a16:creationId xmlns:a16="http://schemas.microsoft.com/office/drawing/2014/main" id="{1A68873F-6177-4AD3-8E79-2A4D99DEE358}"/>
              </a:ext>
            </a:extLst>
          </p:cNvPr>
          <p:cNvPicPr>
            <a:picLocks noChangeAspect="1"/>
          </p:cNvPicPr>
          <p:nvPr/>
        </p:nvPicPr>
        <p:blipFill>
          <a:blip r:embed="rId4"/>
          <a:stretch>
            <a:fillRect/>
          </a:stretch>
        </p:blipFill>
        <p:spPr>
          <a:xfrm>
            <a:off x="6253701" y="2192634"/>
            <a:ext cx="4856921" cy="3642691"/>
          </a:xfrm>
          <a:prstGeom prst="rect">
            <a:avLst/>
          </a:prstGeom>
        </p:spPr>
      </p:pic>
    </p:spTree>
    <p:extLst>
      <p:ext uri="{BB962C8B-B14F-4D97-AF65-F5344CB8AC3E}">
        <p14:creationId xmlns:p14="http://schemas.microsoft.com/office/powerpoint/2010/main" val="408161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Stock Market Volatility has picked up again </a:t>
            </a:r>
          </a:p>
        </p:txBody>
      </p:sp>
      <p:sp>
        <p:nvSpPr>
          <p:cNvPr id="6" name="Footer Placeholder 5">
            <a:extLst>
              <a:ext uri="{FF2B5EF4-FFF2-40B4-BE49-F238E27FC236}">
                <a16:creationId xmlns:a16="http://schemas.microsoft.com/office/drawing/2014/main" id="{6765E35A-B7C0-4FCE-A871-19C56CF35D03}"/>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1B7CFE09-8F88-4983-940E-FE21EAB9E0B5}"/>
              </a:ext>
            </a:extLst>
          </p:cNvPr>
          <p:cNvSpPr>
            <a:spLocks noGrp="1"/>
          </p:cNvSpPr>
          <p:nvPr>
            <p:ph type="sldNum" sz="quarter" idx="14"/>
          </p:nvPr>
        </p:nvSpPr>
        <p:spPr/>
        <p:txBody>
          <a:bodyPr/>
          <a:lstStyle/>
          <a:p>
            <a:fld id="{82AA6D07-50D8-F34D-9478-8310F8D0C80F}" type="slidenum">
              <a:rPr lang="en-US" smtClean="0"/>
              <a:pPr/>
              <a:t>4</a:t>
            </a:fld>
            <a:endParaRPr lang="en-US"/>
          </a:p>
        </p:txBody>
      </p:sp>
      <p:pic>
        <p:nvPicPr>
          <p:cNvPr id="3" name="Picture 2">
            <a:extLst>
              <a:ext uri="{FF2B5EF4-FFF2-40B4-BE49-F238E27FC236}">
                <a16:creationId xmlns:a16="http://schemas.microsoft.com/office/drawing/2014/main" id="{2DCA5261-11CB-4E05-89E3-DE9FD59040B7}"/>
              </a:ext>
            </a:extLst>
          </p:cNvPr>
          <p:cNvPicPr>
            <a:picLocks noChangeAspect="1"/>
          </p:cNvPicPr>
          <p:nvPr/>
        </p:nvPicPr>
        <p:blipFill>
          <a:blip r:embed="rId3"/>
          <a:stretch>
            <a:fillRect/>
          </a:stretch>
        </p:blipFill>
        <p:spPr>
          <a:xfrm>
            <a:off x="1203822" y="2365231"/>
            <a:ext cx="4464657" cy="3348493"/>
          </a:xfrm>
          <a:prstGeom prst="rect">
            <a:avLst/>
          </a:prstGeom>
        </p:spPr>
      </p:pic>
      <p:pic>
        <p:nvPicPr>
          <p:cNvPr id="8" name="Picture 7">
            <a:extLst>
              <a:ext uri="{FF2B5EF4-FFF2-40B4-BE49-F238E27FC236}">
                <a16:creationId xmlns:a16="http://schemas.microsoft.com/office/drawing/2014/main" id="{2C960409-56DA-4E96-8EA0-BFE469B7D7C4}"/>
              </a:ext>
            </a:extLst>
          </p:cNvPr>
          <p:cNvPicPr>
            <a:picLocks noChangeAspect="1"/>
          </p:cNvPicPr>
          <p:nvPr/>
        </p:nvPicPr>
        <p:blipFill>
          <a:blip r:embed="rId4"/>
          <a:stretch>
            <a:fillRect/>
          </a:stretch>
        </p:blipFill>
        <p:spPr>
          <a:xfrm>
            <a:off x="6523521" y="2365231"/>
            <a:ext cx="4464657" cy="3282550"/>
          </a:xfrm>
          <a:prstGeom prst="rect">
            <a:avLst/>
          </a:prstGeom>
        </p:spPr>
      </p:pic>
    </p:spTree>
    <p:extLst>
      <p:ext uri="{BB962C8B-B14F-4D97-AF65-F5344CB8AC3E}">
        <p14:creationId xmlns:p14="http://schemas.microsoft.com/office/powerpoint/2010/main" val="171187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Modest Movements between USD,GBP and EUR since pandemic outbreak</a:t>
            </a:r>
          </a:p>
        </p:txBody>
      </p:sp>
      <p:sp>
        <p:nvSpPr>
          <p:cNvPr id="4" name="Footer Placeholder 3">
            <a:extLst>
              <a:ext uri="{FF2B5EF4-FFF2-40B4-BE49-F238E27FC236}">
                <a16:creationId xmlns:a16="http://schemas.microsoft.com/office/drawing/2014/main" id="{E471A7D9-871A-4484-9510-87E064BCB459}"/>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04FF4326-A55E-4015-B80F-FDAD5A65A5E3}"/>
              </a:ext>
            </a:extLst>
          </p:cNvPr>
          <p:cNvSpPr>
            <a:spLocks noGrp="1"/>
          </p:cNvSpPr>
          <p:nvPr>
            <p:ph type="sldNum" sz="quarter" idx="14"/>
          </p:nvPr>
        </p:nvSpPr>
        <p:spPr/>
        <p:txBody>
          <a:bodyPr/>
          <a:lstStyle/>
          <a:p>
            <a:fld id="{82AA6D07-50D8-F34D-9478-8310F8D0C80F}" type="slidenum">
              <a:rPr lang="en-US" smtClean="0"/>
              <a:pPr/>
              <a:t>5</a:t>
            </a:fld>
            <a:endParaRPr lang="en-US"/>
          </a:p>
        </p:txBody>
      </p:sp>
      <p:pic>
        <p:nvPicPr>
          <p:cNvPr id="3" name="Picture 2">
            <a:extLst>
              <a:ext uri="{FF2B5EF4-FFF2-40B4-BE49-F238E27FC236}">
                <a16:creationId xmlns:a16="http://schemas.microsoft.com/office/drawing/2014/main" id="{2DFCC114-E7D0-4AEB-8789-DC5425F520CC}"/>
              </a:ext>
            </a:extLst>
          </p:cNvPr>
          <p:cNvPicPr>
            <a:picLocks noChangeAspect="1"/>
          </p:cNvPicPr>
          <p:nvPr/>
        </p:nvPicPr>
        <p:blipFill>
          <a:blip r:embed="rId3"/>
          <a:stretch>
            <a:fillRect/>
          </a:stretch>
        </p:blipFill>
        <p:spPr>
          <a:xfrm>
            <a:off x="687788" y="2018637"/>
            <a:ext cx="5010556" cy="4127721"/>
          </a:xfrm>
          <a:prstGeom prst="rect">
            <a:avLst/>
          </a:prstGeom>
        </p:spPr>
      </p:pic>
      <p:pic>
        <p:nvPicPr>
          <p:cNvPr id="8" name="Picture 7">
            <a:extLst>
              <a:ext uri="{FF2B5EF4-FFF2-40B4-BE49-F238E27FC236}">
                <a16:creationId xmlns:a16="http://schemas.microsoft.com/office/drawing/2014/main" id="{8D1A0488-24FC-4874-ACFB-C3D2B30B42DA}"/>
              </a:ext>
            </a:extLst>
          </p:cNvPr>
          <p:cNvPicPr>
            <a:picLocks noChangeAspect="1"/>
          </p:cNvPicPr>
          <p:nvPr/>
        </p:nvPicPr>
        <p:blipFill>
          <a:blip r:embed="rId4"/>
          <a:stretch>
            <a:fillRect/>
          </a:stretch>
        </p:blipFill>
        <p:spPr>
          <a:xfrm>
            <a:off x="6180906" y="2018637"/>
            <a:ext cx="4984142" cy="4127721"/>
          </a:xfrm>
          <a:prstGeom prst="rect">
            <a:avLst/>
          </a:prstGeom>
        </p:spPr>
      </p:pic>
    </p:spTree>
    <p:extLst>
      <p:ext uri="{BB962C8B-B14F-4D97-AF65-F5344CB8AC3E}">
        <p14:creationId xmlns:p14="http://schemas.microsoft.com/office/powerpoint/2010/main" val="138228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Emerging Market Currencies have depreciated significantly</a:t>
            </a:r>
          </a:p>
        </p:txBody>
      </p:sp>
      <p:sp>
        <p:nvSpPr>
          <p:cNvPr id="4" name="Footer Placeholder 3">
            <a:extLst>
              <a:ext uri="{FF2B5EF4-FFF2-40B4-BE49-F238E27FC236}">
                <a16:creationId xmlns:a16="http://schemas.microsoft.com/office/drawing/2014/main" id="{E471A7D9-871A-4484-9510-87E064BCB459}"/>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04FF4326-A55E-4015-B80F-FDAD5A65A5E3}"/>
              </a:ext>
            </a:extLst>
          </p:cNvPr>
          <p:cNvSpPr>
            <a:spLocks noGrp="1"/>
          </p:cNvSpPr>
          <p:nvPr>
            <p:ph type="sldNum" sz="quarter" idx="14"/>
          </p:nvPr>
        </p:nvSpPr>
        <p:spPr/>
        <p:txBody>
          <a:bodyPr/>
          <a:lstStyle/>
          <a:p>
            <a:fld id="{82AA6D07-50D8-F34D-9478-8310F8D0C80F}" type="slidenum">
              <a:rPr lang="en-US" smtClean="0"/>
              <a:pPr/>
              <a:t>6</a:t>
            </a:fld>
            <a:endParaRPr lang="en-US"/>
          </a:p>
        </p:txBody>
      </p:sp>
      <p:pic>
        <p:nvPicPr>
          <p:cNvPr id="5" name="Picture 4">
            <a:extLst>
              <a:ext uri="{FF2B5EF4-FFF2-40B4-BE49-F238E27FC236}">
                <a16:creationId xmlns:a16="http://schemas.microsoft.com/office/drawing/2014/main" id="{F21841C7-CAC0-454C-BDAE-254999E73BD3}"/>
              </a:ext>
            </a:extLst>
          </p:cNvPr>
          <p:cNvPicPr>
            <a:picLocks noChangeAspect="1"/>
          </p:cNvPicPr>
          <p:nvPr/>
        </p:nvPicPr>
        <p:blipFill>
          <a:blip r:embed="rId3"/>
          <a:stretch>
            <a:fillRect/>
          </a:stretch>
        </p:blipFill>
        <p:spPr>
          <a:xfrm>
            <a:off x="607043" y="1989137"/>
            <a:ext cx="4984142" cy="4100681"/>
          </a:xfrm>
          <a:prstGeom prst="rect">
            <a:avLst/>
          </a:prstGeom>
        </p:spPr>
      </p:pic>
      <p:pic>
        <p:nvPicPr>
          <p:cNvPr id="6" name="Picture 5">
            <a:extLst>
              <a:ext uri="{FF2B5EF4-FFF2-40B4-BE49-F238E27FC236}">
                <a16:creationId xmlns:a16="http://schemas.microsoft.com/office/drawing/2014/main" id="{6EF2D812-8DDE-4307-B666-6FBF9BC62B20}"/>
              </a:ext>
            </a:extLst>
          </p:cNvPr>
          <p:cNvPicPr>
            <a:picLocks noChangeAspect="1"/>
          </p:cNvPicPr>
          <p:nvPr/>
        </p:nvPicPr>
        <p:blipFill>
          <a:blip r:embed="rId4"/>
          <a:stretch>
            <a:fillRect/>
          </a:stretch>
        </p:blipFill>
        <p:spPr>
          <a:xfrm>
            <a:off x="6188858" y="1989137"/>
            <a:ext cx="4984142" cy="4100681"/>
          </a:xfrm>
          <a:prstGeom prst="rect">
            <a:avLst/>
          </a:prstGeom>
        </p:spPr>
      </p:pic>
    </p:spTree>
    <p:extLst>
      <p:ext uri="{BB962C8B-B14F-4D97-AF65-F5344CB8AC3E}">
        <p14:creationId xmlns:p14="http://schemas.microsoft.com/office/powerpoint/2010/main" val="252462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Commodity prices are below January-readings…</a:t>
            </a:r>
          </a:p>
        </p:txBody>
      </p:sp>
      <p:sp>
        <p:nvSpPr>
          <p:cNvPr id="6" name="Footer Placeholder 5">
            <a:extLst>
              <a:ext uri="{FF2B5EF4-FFF2-40B4-BE49-F238E27FC236}">
                <a16:creationId xmlns:a16="http://schemas.microsoft.com/office/drawing/2014/main" id="{70B6E4F3-51CD-40CF-B11A-7E0D17A9572D}"/>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7E84B914-6AC7-4911-9FBC-F49E2DED0C3B}"/>
              </a:ext>
            </a:extLst>
          </p:cNvPr>
          <p:cNvSpPr>
            <a:spLocks noGrp="1"/>
          </p:cNvSpPr>
          <p:nvPr>
            <p:ph type="sldNum" sz="quarter" idx="14"/>
          </p:nvPr>
        </p:nvSpPr>
        <p:spPr/>
        <p:txBody>
          <a:bodyPr/>
          <a:lstStyle/>
          <a:p>
            <a:fld id="{82AA6D07-50D8-F34D-9478-8310F8D0C80F}" type="slidenum">
              <a:rPr lang="en-US" smtClean="0"/>
              <a:pPr/>
              <a:t>7</a:t>
            </a:fld>
            <a:endParaRPr lang="en-US"/>
          </a:p>
        </p:txBody>
      </p:sp>
      <p:pic>
        <p:nvPicPr>
          <p:cNvPr id="5" name="Picture 4">
            <a:extLst>
              <a:ext uri="{FF2B5EF4-FFF2-40B4-BE49-F238E27FC236}">
                <a16:creationId xmlns:a16="http://schemas.microsoft.com/office/drawing/2014/main" id="{F7D66A51-F6C0-4A8F-B2AD-7194943E554F}"/>
              </a:ext>
            </a:extLst>
          </p:cNvPr>
          <p:cNvPicPr>
            <a:picLocks noChangeAspect="1"/>
          </p:cNvPicPr>
          <p:nvPr/>
        </p:nvPicPr>
        <p:blipFill>
          <a:blip r:embed="rId3"/>
          <a:stretch>
            <a:fillRect/>
          </a:stretch>
        </p:blipFill>
        <p:spPr>
          <a:xfrm>
            <a:off x="369736" y="1894461"/>
            <a:ext cx="5652052" cy="4239039"/>
          </a:xfrm>
          <a:prstGeom prst="rect">
            <a:avLst/>
          </a:prstGeom>
        </p:spPr>
      </p:pic>
      <p:pic>
        <p:nvPicPr>
          <p:cNvPr id="8" name="Picture 7">
            <a:extLst>
              <a:ext uri="{FF2B5EF4-FFF2-40B4-BE49-F238E27FC236}">
                <a16:creationId xmlns:a16="http://schemas.microsoft.com/office/drawing/2014/main" id="{30204FF7-4B0F-4C60-B051-892458409C3C}"/>
              </a:ext>
            </a:extLst>
          </p:cNvPr>
          <p:cNvPicPr>
            <a:picLocks noChangeAspect="1"/>
          </p:cNvPicPr>
          <p:nvPr/>
        </p:nvPicPr>
        <p:blipFill>
          <a:blip r:embed="rId4"/>
          <a:stretch>
            <a:fillRect/>
          </a:stretch>
        </p:blipFill>
        <p:spPr>
          <a:xfrm>
            <a:off x="6170214" y="1894460"/>
            <a:ext cx="5652052" cy="4239039"/>
          </a:xfrm>
          <a:prstGeom prst="rect">
            <a:avLst/>
          </a:prstGeom>
        </p:spPr>
      </p:pic>
    </p:spTree>
    <p:extLst>
      <p:ext uri="{BB962C8B-B14F-4D97-AF65-F5344CB8AC3E}">
        <p14:creationId xmlns:p14="http://schemas.microsoft.com/office/powerpoint/2010/main" val="78495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…with the exception of gold</a:t>
            </a:r>
          </a:p>
        </p:txBody>
      </p:sp>
      <p:sp>
        <p:nvSpPr>
          <p:cNvPr id="6" name="Footer Placeholder 5">
            <a:extLst>
              <a:ext uri="{FF2B5EF4-FFF2-40B4-BE49-F238E27FC236}">
                <a16:creationId xmlns:a16="http://schemas.microsoft.com/office/drawing/2014/main" id="{70B6E4F3-51CD-40CF-B11A-7E0D17A9572D}"/>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7E84B914-6AC7-4911-9FBC-F49E2DED0C3B}"/>
              </a:ext>
            </a:extLst>
          </p:cNvPr>
          <p:cNvSpPr>
            <a:spLocks noGrp="1"/>
          </p:cNvSpPr>
          <p:nvPr>
            <p:ph type="sldNum" sz="quarter" idx="14"/>
          </p:nvPr>
        </p:nvSpPr>
        <p:spPr/>
        <p:txBody>
          <a:bodyPr/>
          <a:lstStyle/>
          <a:p>
            <a:fld id="{82AA6D07-50D8-F34D-9478-8310F8D0C80F}" type="slidenum">
              <a:rPr lang="en-US" smtClean="0"/>
              <a:pPr/>
              <a:t>8</a:t>
            </a:fld>
            <a:endParaRPr lang="en-US"/>
          </a:p>
        </p:txBody>
      </p:sp>
      <p:pic>
        <p:nvPicPr>
          <p:cNvPr id="3" name="Picture 2">
            <a:extLst>
              <a:ext uri="{FF2B5EF4-FFF2-40B4-BE49-F238E27FC236}">
                <a16:creationId xmlns:a16="http://schemas.microsoft.com/office/drawing/2014/main" id="{F42E7A1C-06B9-40CF-A5C3-26E5DBAEB10F}"/>
              </a:ext>
            </a:extLst>
          </p:cNvPr>
          <p:cNvPicPr>
            <a:picLocks noChangeAspect="1"/>
          </p:cNvPicPr>
          <p:nvPr/>
        </p:nvPicPr>
        <p:blipFill>
          <a:blip r:embed="rId3"/>
          <a:stretch>
            <a:fillRect/>
          </a:stretch>
        </p:blipFill>
        <p:spPr>
          <a:xfrm>
            <a:off x="291966" y="1919958"/>
            <a:ext cx="5652051" cy="4239039"/>
          </a:xfrm>
          <a:prstGeom prst="rect">
            <a:avLst/>
          </a:prstGeom>
        </p:spPr>
      </p:pic>
      <p:pic>
        <p:nvPicPr>
          <p:cNvPr id="4" name="Picture 3">
            <a:extLst>
              <a:ext uri="{FF2B5EF4-FFF2-40B4-BE49-F238E27FC236}">
                <a16:creationId xmlns:a16="http://schemas.microsoft.com/office/drawing/2014/main" id="{0ED7FCFF-D672-41C6-BD8C-4C1F5D68F3A2}"/>
              </a:ext>
            </a:extLst>
          </p:cNvPr>
          <p:cNvPicPr>
            <a:picLocks noChangeAspect="1"/>
          </p:cNvPicPr>
          <p:nvPr/>
        </p:nvPicPr>
        <p:blipFill>
          <a:blip r:embed="rId4"/>
          <a:stretch>
            <a:fillRect/>
          </a:stretch>
        </p:blipFill>
        <p:spPr>
          <a:xfrm>
            <a:off x="6247985" y="1919958"/>
            <a:ext cx="5652051" cy="4239039"/>
          </a:xfrm>
          <a:prstGeom prst="rect">
            <a:avLst/>
          </a:prstGeom>
        </p:spPr>
      </p:pic>
    </p:spTree>
    <p:extLst>
      <p:ext uri="{BB962C8B-B14F-4D97-AF65-F5344CB8AC3E}">
        <p14:creationId xmlns:p14="http://schemas.microsoft.com/office/powerpoint/2010/main" val="98267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3157-204C-4DB4-82B3-8164BA19DF0E}"/>
              </a:ext>
            </a:extLst>
          </p:cNvPr>
          <p:cNvSpPr>
            <a:spLocks noGrp="1"/>
          </p:cNvSpPr>
          <p:nvPr>
            <p:ph type="title"/>
          </p:nvPr>
        </p:nvSpPr>
        <p:spPr>
          <a:xfrm>
            <a:off x="469106" y="630737"/>
            <a:ext cx="11253788" cy="950385"/>
          </a:xfrm>
        </p:spPr>
        <p:txBody>
          <a:bodyPr/>
          <a:lstStyle/>
          <a:p>
            <a:r>
              <a:rPr lang="en-GB" sz="4267" dirty="0"/>
              <a:t>The US Labour Market deteriorated quickly</a:t>
            </a:r>
          </a:p>
        </p:txBody>
      </p:sp>
      <p:sp>
        <p:nvSpPr>
          <p:cNvPr id="6" name="Footer Placeholder 5">
            <a:extLst>
              <a:ext uri="{FF2B5EF4-FFF2-40B4-BE49-F238E27FC236}">
                <a16:creationId xmlns:a16="http://schemas.microsoft.com/office/drawing/2014/main" id="{338081B6-A72A-48DB-8D27-5832A11BEAB3}"/>
              </a:ext>
            </a:extLst>
          </p:cNvPr>
          <p:cNvSpPr>
            <a:spLocks noGrp="1"/>
          </p:cNvSpPr>
          <p:nvPr>
            <p:ph type="ftr" sz="quarter" idx="10"/>
          </p:nvPr>
        </p:nvSpPr>
        <p:spPr/>
        <p:txBody>
          <a:bodyPr/>
          <a:lstStyle/>
          <a:p>
            <a:r>
              <a:rPr lang="en-US"/>
              <a:t>Public Use</a:t>
            </a:r>
          </a:p>
        </p:txBody>
      </p:sp>
      <p:sp>
        <p:nvSpPr>
          <p:cNvPr id="7" name="Slide Number Placeholder 6">
            <a:extLst>
              <a:ext uri="{FF2B5EF4-FFF2-40B4-BE49-F238E27FC236}">
                <a16:creationId xmlns:a16="http://schemas.microsoft.com/office/drawing/2014/main" id="{EFBEB7E7-D441-4C78-B8BB-71AF71E29927}"/>
              </a:ext>
            </a:extLst>
          </p:cNvPr>
          <p:cNvSpPr>
            <a:spLocks noGrp="1"/>
          </p:cNvSpPr>
          <p:nvPr>
            <p:ph type="sldNum" sz="quarter" idx="14"/>
          </p:nvPr>
        </p:nvSpPr>
        <p:spPr/>
        <p:txBody>
          <a:bodyPr/>
          <a:lstStyle/>
          <a:p>
            <a:fld id="{82AA6D07-50D8-F34D-9478-8310F8D0C80F}" type="slidenum">
              <a:rPr lang="en-US" smtClean="0"/>
              <a:pPr/>
              <a:t>9</a:t>
            </a:fld>
            <a:endParaRPr lang="en-US"/>
          </a:p>
        </p:txBody>
      </p:sp>
      <p:pic>
        <p:nvPicPr>
          <p:cNvPr id="5" name="Picture 4">
            <a:extLst>
              <a:ext uri="{FF2B5EF4-FFF2-40B4-BE49-F238E27FC236}">
                <a16:creationId xmlns:a16="http://schemas.microsoft.com/office/drawing/2014/main" id="{9D5E2931-FE80-48D6-91F7-7D059C9AF52E}"/>
              </a:ext>
            </a:extLst>
          </p:cNvPr>
          <p:cNvPicPr>
            <a:picLocks noChangeAspect="1"/>
          </p:cNvPicPr>
          <p:nvPr/>
        </p:nvPicPr>
        <p:blipFill>
          <a:blip r:embed="rId3"/>
          <a:stretch>
            <a:fillRect/>
          </a:stretch>
        </p:blipFill>
        <p:spPr>
          <a:xfrm>
            <a:off x="469106" y="2026588"/>
            <a:ext cx="5227983" cy="3920987"/>
          </a:xfrm>
          <a:prstGeom prst="rect">
            <a:avLst/>
          </a:prstGeom>
        </p:spPr>
      </p:pic>
      <p:pic>
        <p:nvPicPr>
          <p:cNvPr id="8" name="Picture 7">
            <a:extLst>
              <a:ext uri="{FF2B5EF4-FFF2-40B4-BE49-F238E27FC236}">
                <a16:creationId xmlns:a16="http://schemas.microsoft.com/office/drawing/2014/main" id="{88E46C6D-4B9C-414C-B169-265979DD8167}"/>
              </a:ext>
            </a:extLst>
          </p:cNvPr>
          <p:cNvPicPr>
            <a:picLocks noChangeAspect="1"/>
          </p:cNvPicPr>
          <p:nvPr/>
        </p:nvPicPr>
        <p:blipFill>
          <a:blip r:embed="rId4"/>
          <a:stretch>
            <a:fillRect/>
          </a:stretch>
        </p:blipFill>
        <p:spPr>
          <a:xfrm>
            <a:off x="5939603" y="2026587"/>
            <a:ext cx="5227983" cy="3920987"/>
          </a:xfrm>
          <a:prstGeom prst="rect">
            <a:avLst/>
          </a:prstGeom>
        </p:spPr>
      </p:pic>
    </p:spTree>
    <p:extLst>
      <p:ext uri="{BB962C8B-B14F-4D97-AF65-F5344CB8AC3E}">
        <p14:creationId xmlns:p14="http://schemas.microsoft.com/office/powerpoint/2010/main" val="2515747901"/>
      </p:ext>
    </p:extLst>
  </p:cSld>
  <p:clrMapOvr>
    <a:masterClrMapping/>
  </p:clrMapOvr>
</p:sld>
</file>

<file path=ppt/theme/theme1.xml><?xml version="1.0" encoding="utf-8"?>
<a:theme xmlns:a="http://schemas.openxmlformats.org/drawingml/2006/main" name="Custom Design">
  <a:themeElements>
    <a:clrScheme name="D&amp;B Branded Colors">
      <a:dk1>
        <a:srgbClr val="000000"/>
      </a:dk1>
      <a:lt1>
        <a:srgbClr val="FFFFFF"/>
      </a:lt1>
      <a:dk2>
        <a:srgbClr val="A05EB4"/>
      </a:dk2>
      <a:lt2>
        <a:srgbClr val="C55799"/>
      </a:lt2>
      <a:accent1>
        <a:srgbClr val="2F94B3"/>
      </a:accent1>
      <a:accent2>
        <a:srgbClr val="005172"/>
      </a:accent2>
      <a:accent3>
        <a:srgbClr val="00B2A8"/>
      </a:accent3>
      <a:accent4>
        <a:srgbClr val="639D3E"/>
      </a:accent4>
      <a:accent5>
        <a:srgbClr val="E6A55D"/>
      </a:accent5>
      <a:accent6>
        <a:srgbClr val="D25B73"/>
      </a:accent6>
      <a:hlink>
        <a:srgbClr val="005172"/>
      </a:hlink>
      <a:folHlink>
        <a:srgbClr val="3095B4"/>
      </a:folHlink>
    </a:clrScheme>
    <a:fontScheme name="D&amp;B Branded Theme Font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095B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rgbClr val="3095B4"/>
          </a:solidFill>
          <a:prstDash val="dot"/>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buNone/>
          <a:defRPr smtClean="0"/>
        </a:defPPr>
      </a:lstStyle>
    </a:txDef>
  </a:objectDefaults>
  <a:extraClrSchemeLst/>
</a:theme>
</file>

<file path=ppt/theme/theme2.xml><?xml version="1.0" encoding="utf-8"?>
<a:theme xmlns:a="http://schemas.openxmlformats.org/drawingml/2006/main" name="BizStoryTemplate_Rd2">
  <a:themeElements>
    <a:clrScheme name="DB Company Story 2">
      <a:dk1>
        <a:srgbClr val="000000"/>
      </a:dk1>
      <a:lt1>
        <a:srgbClr val="FFFFFF"/>
      </a:lt1>
      <a:dk2>
        <a:srgbClr val="005270"/>
      </a:dk2>
      <a:lt2>
        <a:srgbClr val="2393B0"/>
      </a:lt2>
      <a:accent1>
        <a:srgbClr val="01B0A7"/>
      </a:accent1>
      <a:accent2>
        <a:srgbClr val="649A47"/>
      </a:accent2>
      <a:accent3>
        <a:srgbClr val="E8A466"/>
      </a:accent3>
      <a:accent4>
        <a:srgbClr val="D46074"/>
      </a:accent4>
      <a:accent5>
        <a:srgbClr val="C65E97"/>
      </a:accent5>
      <a:accent6>
        <a:srgbClr val="9E65B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zStoryTemplate_Rd2" id="{68642325-245C-D34C-8B98-52B5F71C8AA1}" vid="{37702149-FC70-6D47-B3AE-3CFE111F1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D5F0E3EF941488C5A7780C67276AB" ma:contentTypeVersion="13" ma:contentTypeDescription="Create a new document." ma:contentTypeScope="" ma:versionID="0117655804b0974e6bebe7edc4e9a1b0">
  <xsd:schema xmlns:xsd="http://www.w3.org/2001/XMLSchema" xmlns:xs="http://www.w3.org/2001/XMLSchema" xmlns:p="http://schemas.microsoft.com/office/2006/metadata/properties" xmlns:ns3="c449197d-79d2-4b4f-a3f8-2db92f0ac0d5" xmlns:ns4="34644c9a-9ea0-4c20-9b15-dea9e4d54354" targetNamespace="http://schemas.microsoft.com/office/2006/metadata/properties" ma:root="true" ma:fieldsID="9586e9f964d5ddf08beeae6d698c875c" ns3:_="" ns4:_="">
    <xsd:import namespace="c449197d-79d2-4b4f-a3f8-2db92f0ac0d5"/>
    <xsd:import namespace="34644c9a-9ea0-4c20-9b15-dea9e4d543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49197d-79d2-4b4f-a3f8-2db92f0ac0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644c9a-9ea0-4c20-9b15-dea9e4d543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104C6-88BF-443E-85AF-A5C2FCCD2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49197d-79d2-4b4f-a3f8-2db92f0ac0d5"/>
    <ds:schemaRef ds:uri="34644c9a-9ea0-4c20-9b15-dea9e4d543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708E1-886D-4027-ABC0-A34C9CC4058E}">
  <ds:schemaRefs>
    <ds:schemaRef ds:uri="http://purl.org/dc/terms/"/>
    <ds:schemaRef ds:uri="c449197d-79d2-4b4f-a3f8-2db92f0ac0d5"/>
    <ds:schemaRef ds:uri="http://schemas.microsoft.com/office/2006/documentManagement/types"/>
    <ds:schemaRef ds:uri="34644c9a-9ea0-4c20-9b15-dea9e4d5435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B2E9A70-1018-42E0-9896-8E36C92CE0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4141</Words>
  <Application>Microsoft Office PowerPoint</Application>
  <PresentationFormat>Widescreen</PresentationFormat>
  <Paragraphs>280</Paragraphs>
  <Slides>24</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.AppleSystemUIFont</vt:lpstr>
      <vt:lpstr>Arial</vt:lpstr>
      <vt:lpstr>Bitter</vt:lpstr>
      <vt:lpstr>Calibri</vt:lpstr>
      <vt:lpstr>Century Gothic</vt:lpstr>
      <vt:lpstr>Gill Sans</vt:lpstr>
      <vt:lpstr>Gill Sans MT</vt:lpstr>
      <vt:lpstr>Helvetica Neue LT Pro 45 Light</vt:lpstr>
      <vt:lpstr>Helvetica Neue LT Pro 75</vt:lpstr>
      <vt:lpstr>Lucida Grande</vt:lpstr>
      <vt:lpstr>Open Sans</vt:lpstr>
      <vt:lpstr>Wingdings</vt:lpstr>
      <vt:lpstr>Custom Design</vt:lpstr>
      <vt:lpstr>BizStoryTemplate_Rd2</vt:lpstr>
      <vt:lpstr>PowerPoint Presentation</vt:lpstr>
      <vt:lpstr>Agenda</vt:lpstr>
      <vt:lpstr>stock markets collapsed in March but have since then bounced back</vt:lpstr>
      <vt:lpstr>Stock Market Volatility has picked up again </vt:lpstr>
      <vt:lpstr>Modest Movements between USD,GBP and EUR since pandemic outbreak</vt:lpstr>
      <vt:lpstr>Emerging Market Currencies have depreciated significantly</vt:lpstr>
      <vt:lpstr>Commodity prices are below January-readings…</vt:lpstr>
      <vt:lpstr>…with the exception of gold</vt:lpstr>
      <vt:lpstr>The US Labour Market deteriorated quickly</vt:lpstr>
      <vt:lpstr>Unemployment in Europe remains low but only because of Government schemes</vt:lpstr>
      <vt:lpstr>Government Finances are Deteriorating Rapidly</vt:lpstr>
      <vt:lpstr>Eurozone Real GDP Dropped by 3.2% y/y in Q1 2020</vt:lpstr>
      <vt:lpstr>In the US, real GDP contracted by 5.0% y/y in Q1 2020</vt:lpstr>
      <vt:lpstr>Real GDP Growth Performance</vt:lpstr>
      <vt:lpstr>Inflation rates are coming down</vt:lpstr>
      <vt:lpstr>The fiscal response is immense…</vt:lpstr>
      <vt:lpstr>Dun &amp; Bradstreet’s Country risk model</vt:lpstr>
      <vt:lpstr>Dun &amp; Bradstreet has downgraded More Than  100 country risk ratings since late January</vt:lpstr>
      <vt:lpstr>Country Risk Rating Overview</vt:lpstr>
      <vt:lpstr>B2b Payments Performance in Europe was Improving before the Pandemic</vt:lpstr>
      <vt:lpstr>Proprietary Data for the US shows rapid decline in financial health</vt:lpstr>
      <vt:lpstr>Proprietary Data for the US shows rapid decline in financial health</vt:lpstr>
      <vt:lpstr>Summary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Kuger, Markus</dc:creator>
  <cp:lastModifiedBy>Kuger, Markus</cp:lastModifiedBy>
  <cp:revision>2</cp:revision>
  <dcterms:created xsi:type="dcterms:W3CDTF">2020-06-22T13:36:15Z</dcterms:created>
  <dcterms:modified xsi:type="dcterms:W3CDTF">2020-06-22T13:49:20Z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9eeddc-1c94-446c-a0ef-c3f9c2abfb16_Enabled">
    <vt:lpwstr>true</vt:lpwstr>
  </property>
  <property fmtid="{D5CDD505-2E9C-101B-9397-08002B2CF9AE}" pid="3" name="MSIP_Label_279eeddc-1c94-446c-a0ef-c3f9c2abfb16_SetDate">
    <vt:lpwstr>2020-06-22T13:40:36Z</vt:lpwstr>
  </property>
  <property fmtid="{D5CDD505-2E9C-101B-9397-08002B2CF9AE}" pid="4" name="MSIP_Label_279eeddc-1c94-446c-a0ef-c3f9c2abfb16_Method">
    <vt:lpwstr>Privileged</vt:lpwstr>
  </property>
  <property fmtid="{D5CDD505-2E9C-101B-9397-08002B2CF9AE}" pid="5" name="MSIP_Label_279eeddc-1c94-446c-a0ef-c3f9c2abfb16_Name">
    <vt:lpwstr>279eeddc-1c94-446c-a0ef-c3f9c2abfb16</vt:lpwstr>
  </property>
  <property fmtid="{D5CDD505-2E9C-101B-9397-08002B2CF9AE}" pid="6" name="MSIP_Label_279eeddc-1c94-446c-a0ef-c3f9c2abfb16_SiteId">
    <vt:lpwstr>19e2b708-bf12-4375-9719-8dec42771b3e</vt:lpwstr>
  </property>
  <property fmtid="{D5CDD505-2E9C-101B-9397-08002B2CF9AE}" pid="7" name="MSIP_Label_279eeddc-1c94-446c-a0ef-c3f9c2abfb16_ActionId">
    <vt:lpwstr>c6c6da3e-c31f-460d-bba4-000075737f35</vt:lpwstr>
  </property>
  <property fmtid="{D5CDD505-2E9C-101B-9397-08002B2CF9AE}" pid="8" name="MSIP_Label_279eeddc-1c94-446c-a0ef-c3f9c2abfb16_ContentBits">
    <vt:lpwstr>0</vt:lpwstr>
  </property>
</Properties>
</file>